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embeddedFontLst>
    <p:embeddedFont>
      <p:font typeface="Montserrat SemiBold"/>
      <p:regular r:id="rId23"/>
      <p:bold r:id="rId24"/>
      <p:italic r:id="rId25"/>
      <p:boldItalic r:id="rId26"/>
    </p:embeddedFont>
    <p:embeddedFont>
      <p:font typeface="Nunito"/>
      <p:regular r:id="rId27"/>
      <p:bold r:id="rId28"/>
      <p:italic r:id="rId29"/>
      <p:boldItalic r:id="rId30"/>
    </p:embeddedFont>
    <p:embeddedFont>
      <p:font typeface="Montserrat"/>
      <p:regular r:id="rId31"/>
      <p:bold r:id="rId32"/>
      <p:italic r:id="rId33"/>
      <p:boldItalic r:id="rId34"/>
    </p:embeddedFont>
    <p:embeddedFont>
      <p:font typeface="Montserrat Medium"/>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567">
          <p15:clr>
            <a:srgbClr val="9AA0A6"/>
          </p15:clr>
        </p15:guide>
        <p15:guide id="4" orient="horz" pos="170">
          <p15:clr>
            <a:srgbClr val="9AA0A6"/>
          </p15:clr>
        </p15:guide>
        <p15:guide id="5" orient="horz" pos="3070">
          <p15:clr>
            <a:srgbClr val="9AA0A6"/>
          </p15:clr>
        </p15:guide>
        <p15:guide id="6">
          <p15:clr>
            <a:srgbClr val="9AA0A6"/>
          </p15:clr>
        </p15:guide>
        <p15:guide id="7" pos="5760">
          <p15:clr>
            <a:srgbClr val="9AA0A6"/>
          </p15:clr>
        </p15:guide>
        <p15:guide id="8" orient="horz">
          <p15:clr>
            <a:srgbClr val="9AA0A6"/>
          </p15:clr>
        </p15:guide>
        <p15:guide id="9" orient="horz" pos="3240">
          <p15:clr>
            <a:srgbClr val="9AA0A6"/>
          </p15:clr>
        </p15:guide>
        <p15:guide id="10" pos="172">
          <p15:clr>
            <a:srgbClr val="9AA0A6"/>
          </p15:clr>
        </p15:guide>
        <p15:guide id="11" pos="1526">
          <p15:clr>
            <a:srgbClr val="9AA0A6"/>
          </p15:clr>
        </p15:guide>
        <p15:guide id="12" pos="5588">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567"/>
        <p:guide pos="170" orient="horz"/>
        <p:guide pos="3070" orient="horz"/>
        <p:guide/>
        <p:guide pos="5760"/>
        <p:guide orient="horz"/>
        <p:guide pos="3240" orient="horz"/>
        <p:guide pos="172"/>
        <p:guide pos="1526"/>
        <p:guide pos="558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MontserratSemiBold-bold.fntdata"/><Relationship Id="rId23" Type="http://schemas.openxmlformats.org/officeDocument/2006/relationships/font" Target="fonts/Montserrat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SemiBold-boldItalic.fntdata"/><Relationship Id="rId25" Type="http://schemas.openxmlformats.org/officeDocument/2006/relationships/font" Target="fonts/MontserratSemiBold-italic.fntdata"/><Relationship Id="rId28" Type="http://schemas.openxmlformats.org/officeDocument/2006/relationships/font" Target="fonts/Nunito-bold.fntdata"/><Relationship Id="rId27" Type="http://schemas.openxmlformats.org/officeDocument/2006/relationships/font" Target="fonts/Nunit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Nunito-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regular.fntdata"/><Relationship Id="rId30" Type="http://schemas.openxmlformats.org/officeDocument/2006/relationships/font" Target="fonts/Nunito-boldItalic.fntdata"/><Relationship Id="rId11" Type="http://schemas.openxmlformats.org/officeDocument/2006/relationships/slide" Target="slides/slide6.xml"/><Relationship Id="rId33" Type="http://schemas.openxmlformats.org/officeDocument/2006/relationships/font" Target="fonts/Montserrat-italic.fntdata"/><Relationship Id="rId10" Type="http://schemas.openxmlformats.org/officeDocument/2006/relationships/slide" Target="slides/slide5.xml"/><Relationship Id="rId32" Type="http://schemas.openxmlformats.org/officeDocument/2006/relationships/font" Target="fonts/Montserrat-bold.fntdata"/><Relationship Id="rId13" Type="http://schemas.openxmlformats.org/officeDocument/2006/relationships/slide" Target="slides/slide8.xml"/><Relationship Id="rId35" Type="http://schemas.openxmlformats.org/officeDocument/2006/relationships/font" Target="fonts/MontserratMedium-regular.fntdata"/><Relationship Id="rId12" Type="http://schemas.openxmlformats.org/officeDocument/2006/relationships/slide" Target="slides/slide7.xml"/><Relationship Id="rId34" Type="http://schemas.openxmlformats.org/officeDocument/2006/relationships/font" Target="fonts/Montserrat-boldItalic.fntdata"/><Relationship Id="rId15" Type="http://schemas.openxmlformats.org/officeDocument/2006/relationships/slide" Target="slides/slide10.xml"/><Relationship Id="rId37" Type="http://schemas.openxmlformats.org/officeDocument/2006/relationships/font" Target="fonts/MontserratMedium-italic.fntdata"/><Relationship Id="rId14" Type="http://schemas.openxmlformats.org/officeDocument/2006/relationships/slide" Target="slides/slide9.xml"/><Relationship Id="rId36" Type="http://schemas.openxmlformats.org/officeDocument/2006/relationships/font" Target="fonts/MontserratMedium-bold.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MontserratMedium-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sz="1250">
                <a:solidFill>
                  <a:srgbClr val="484848"/>
                </a:solidFill>
                <a:highlight>
                  <a:srgbClr val="FFFF00"/>
                </a:highlight>
              </a:rPr>
              <a:t>Disclaimer</a:t>
            </a:r>
            <a:endParaRPr b="1" sz="1250">
              <a:solidFill>
                <a:srgbClr val="484848"/>
              </a:solidFill>
              <a:highlight>
                <a:srgbClr val="FFFF00"/>
              </a:highlight>
            </a:endParaRPr>
          </a:p>
          <a:p>
            <a:pPr indent="0" lvl="0" marL="0" rtl="0" algn="l">
              <a:spcBef>
                <a:spcPts val="0"/>
              </a:spcBef>
              <a:spcAft>
                <a:spcPts val="0"/>
              </a:spcAft>
              <a:buClr>
                <a:schemeClr val="dk1"/>
              </a:buClr>
              <a:buSzPts val="1100"/>
              <a:buFont typeface="Arial"/>
              <a:buNone/>
            </a:pPr>
            <a:r>
              <a:rPr lang="en-GB" sz="1250">
                <a:solidFill>
                  <a:srgbClr val="484848"/>
                </a:solidFill>
                <a:highlight>
                  <a:srgbClr val="FFFF00"/>
                </a:highlight>
              </a:rPr>
              <a:t> The contents of this presentation are intended to convey general information only and not to provide legal advice or opinions. The contents should not be construed as legal advice. CurrentWare advises consultation with legal counsel and/or an attorney for advice and legal opinion on specific legal issues.  </a:t>
            </a:r>
            <a:endParaRPr b="1" sz="1250">
              <a:solidFill>
                <a:srgbClr val="484848"/>
              </a:solidFill>
              <a:highlight>
                <a:srgbClr val="FFFF00"/>
              </a:highligh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045a1f9d86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045a1f9d86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102bcec4d7b_1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102bcec4d7b_1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102bcec4d7b_1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102bcec4d7b_1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02bcec4d7b_1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02bcec4d7b_1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02bcec4d7b_1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102bcec4d7b_1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045a1f9d86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045a1f9d86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045a1f9d8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045a1f9d8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1045a1f9d86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1045a1f9d86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d3484642c0_0_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d3484642c0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d372929a02_1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d372929a02_1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045a1f9d8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1045a1f9d8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045a1f9d86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1045a1f9d86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045a1f9d86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045a1f9d8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02bcec4d7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02bcec4d7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102bcec4d7b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102bcec4d7b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045a1f9d86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1045a1f9d86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png"/><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jpg"/><Relationship Id="rId5" Type="http://schemas.openxmlformats.org/officeDocument/2006/relationships/hyperlink" Target="http://currentware.com/browsereporter"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4.png"/><Relationship Id="rId4" Type="http://schemas.openxmlformats.org/officeDocument/2006/relationships/image" Target="../media/image6.jpg"/><Relationship Id="rId5" Type="http://schemas.openxmlformats.org/officeDocument/2006/relationships/hyperlink" Target="http://currentware.com/browsecontrol" TargetMode="Externa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17.png"/><Relationship Id="rId4" Type="http://schemas.openxmlformats.org/officeDocument/2006/relationships/image" Target="../media/image12.jpg"/><Relationship Id="rId5" Type="http://schemas.openxmlformats.org/officeDocument/2006/relationships/hyperlink" Target="http://currentware.com/accesspatrol"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5.png"/><Relationship Id="rId4" Type="http://schemas.openxmlformats.org/officeDocument/2006/relationships/image" Target="../media/image13.jpg"/><Relationship Id="rId5" Type="http://schemas.openxmlformats.org/officeDocument/2006/relationships/hyperlink" Target="http://currentware.com/enpowermanager"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8.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C">
  <p:cSld name="CAPTION_ONLY_1">
    <p:spTree>
      <p:nvGrpSpPr>
        <p:cNvPr id="44" name="Shape 44"/>
        <p:cNvGrpSpPr/>
        <p:nvPr/>
      </p:nvGrpSpPr>
      <p:grpSpPr>
        <a:xfrm>
          <a:off x="0" y="0"/>
          <a:ext cx="0" cy="0"/>
          <a:chOff x="0" y="0"/>
          <a:chExt cx="0" cy="0"/>
        </a:xfrm>
      </p:grpSpPr>
      <p:sp>
        <p:nvSpPr>
          <p:cNvPr id="45" name="Google Shape;4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46" name="Google Shape;46;p11"/>
          <p:cNvSpPr/>
          <p:nvPr/>
        </p:nvSpPr>
        <p:spPr>
          <a:xfrm>
            <a:off x="2431401" y="3"/>
            <a:ext cx="68112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7" name="Shape 47"/>
        <p:cNvGrpSpPr/>
        <p:nvPr/>
      </p:nvGrpSpPr>
      <p:grpSpPr>
        <a:xfrm>
          <a:off x="0" y="0"/>
          <a:ext cx="0" cy="0"/>
          <a:chOff x="0" y="0"/>
          <a:chExt cx="0" cy="0"/>
        </a:xfrm>
      </p:grpSpPr>
      <p:sp>
        <p:nvSpPr>
          <p:cNvPr id="48" name="Google Shape;48;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9" name="Google Shape;49;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50" name="Google Shape;50;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 Page - Option 1" type="blank">
  <p:cSld name="BLANK">
    <p:spTree>
      <p:nvGrpSpPr>
        <p:cNvPr id="51" name="Shape 51"/>
        <p:cNvGrpSpPr/>
        <p:nvPr/>
      </p:nvGrpSpPr>
      <p:grpSpPr>
        <a:xfrm>
          <a:off x="0" y="0"/>
          <a:ext cx="0" cy="0"/>
          <a:chOff x="0" y="0"/>
          <a:chExt cx="0" cy="0"/>
        </a:xfrm>
      </p:grpSpPr>
      <p:sp>
        <p:nvSpPr>
          <p:cNvPr id="52" name="Google Shape;52;p13"/>
          <p:cNvSpPr txBox="1"/>
          <p:nvPr>
            <p:ph idx="12" type="sldNum"/>
          </p:nvPr>
        </p:nvSpPr>
        <p:spPr>
          <a:xfrm>
            <a:off x="8624858" y="48156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grpSp>
        <p:nvGrpSpPr>
          <p:cNvPr id="53" name="Google Shape;53;p13"/>
          <p:cNvGrpSpPr/>
          <p:nvPr/>
        </p:nvGrpSpPr>
        <p:grpSpPr>
          <a:xfrm>
            <a:off x="25" y="-5637"/>
            <a:ext cx="9380596" cy="5238136"/>
            <a:chOff x="251874" y="863020"/>
            <a:chExt cx="8591076" cy="3638100"/>
          </a:xfrm>
        </p:grpSpPr>
        <p:sp>
          <p:nvSpPr>
            <p:cNvPr id="54" name="Google Shape;54;p13"/>
            <p:cNvSpPr/>
            <p:nvPr/>
          </p:nvSpPr>
          <p:spPr>
            <a:xfrm>
              <a:off x="254851" y="863033"/>
              <a:ext cx="8588100" cy="3572400"/>
            </a:xfrm>
            <a:prstGeom prst="round1Rect">
              <a:avLst>
                <a:gd fmla="val 16667" name="adj"/>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3"/>
            <p:cNvSpPr/>
            <p:nvPr/>
          </p:nvSpPr>
          <p:spPr>
            <a:xfrm>
              <a:off x="251874" y="863020"/>
              <a:ext cx="8588100" cy="36381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56" name="Google Shape;56;p13"/>
          <p:cNvPicPr preferRelativeResize="0"/>
          <p:nvPr/>
        </p:nvPicPr>
        <p:blipFill rotWithShape="1">
          <a:blip r:embed="rId2">
            <a:alphaModFix/>
          </a:blip>
          <a:srcRect b="0" l="5820" r="5322" t="0"/>
          <a:stretch/>
        </p:blipFill>
        <p:spPr>
          <a:xfrm>
            <a:off x="940620" y="54314"/>
            <a:ext cx="8526649" cy="914625"/>
          </a:xfrm>
          <a:prstGeom prst="rect">
            <a:avLst/>
          </a:prstGeom>
          <a:noFill/>
          <a:ln>
            <a:noFill/>
          </a:ln>
        </p:spPr>
      </p:pic>
      <p:pic>
        <p:nvPicPr>
          <p:cNvPr id="57" name="Google Shape;57;p13"/>
          <p:cNvPicPr preferRelativeResize="0"/>
          <p:nvPr/>
        </p:nvPicPr>
        <p:blipFill>
          <a:blip r:embed="rId3">
            <a:alphaModFix/>
          </a:blip>
          <a:stretch>
            <a:fillRect/>
          </a:stretch>
        </p:blipFill>
        <p:spPr>
          <a:xfrm>
            <a:off x="186879" y="166821"/>
            <a:ext cx="1064451" cy="800093"/>
          </a:xfrm>
          <a:prstGeom prst="rect">
            <a:avLst/>
          </a:prstGeom>
          <a:noFill/>
          <a:ln>
            <a:noFill/>
          </a:ln>
          <a:effectLst>
            <a:outerShdw blurRad="57150" rotWithShape="0" algn="bl" dir="5400000" dist="19050">
              <a:srgbClr val="000000">
                <a:alpha val="50000"/>
              </a:srgbClr>
            </a:outerShdw>
          </a:effectLst>
        </p:spPr>
      </p:pic>
      <p:pic>
        <p:nvPicPr>
          <p:cNvPr id="58" name="Google Shape;58;p13"/>
          <p:cNvPicPr preferRelativeResize="0"/>
          <p:nvPr/>
        </p:nvPicPr>
        <p:blipFill rotWithShape="1">
          <a:blip r:embed="rId4">
            <a:alphaModFix/>
          </a:blip>
          <a:srcRect b="0" l="24742" r="7" t="0"/>
          <a:stretch/>
        </p:blipFill>
        <p:spPr>
          <a:xfrm>
            <a:off x="1337405" y="252923"/>
            <a:ext cx="3110449" cy="70512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owseReporter">
  <p:cSld name="CUSTOM_1">
    <p:bg>
      <p:bgPr>
        <a:solidFill>
          <a:srgbClr val="FFFFFF"/>
        </a:solidFill>
      </p:bgPr>
    </p:bg>
    <p:spTree>
      <p:nvGrpSpPr>
        <p:cNvPr id="59" name="Shape 59"/>
        <p:cNvGrpSpPr/>
        <p:nvPr/>
      </p:nvGrpSpPr>
      <p:grpSpPr>
        <a:xfrm>
          <a:off x="0" y="0"/>
          <a:ext cx="0" cy="0"/>
          <a:chOff x="0" y="0"/>
          <a:chExt cx="0" cy="0"/>
        </a:xfrm>
      </p:grpSpPr>
      <p:sp>
        <p:nvSpPr>
          <p:cNvPr id="60" name="Google Shape;60;p14"/>
          <p:cNvSpPr/>
          <p:nvPr/>
        </p:nvSpPr>
        <p:spPr>
          <a:xfrm>
            <a:off x="-100" y="0"/>
            <a:ext cx="91440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61" name="Google Shape;61;p14"/>
          <p:cNvPicPr preferRelativeResize="0"/>
          <p:nvPr/>
        </p:nvPicPr>
        <p:blipFill>
          <a:blip r:embed="rId2">
            <a:alphaModFix/>
          </a:blip>
          <a:stretch>
            <a:fillRect/>
          </a:stretch>
        </p:blipFill>
        <p:spPr>
          <a:xfrm>
            <a:off x="1491801" y="200649"/>
            <a:ext cx="921551" cy="692675"/>
          </a:xfrm>
          <a:prstGeom prst="rect">
            <a:avLst/>
          </a:prstGeom>
          <a:noFill/>
          <a:ln>
            <a:noFill/>
          </a:ln>
          <a:effectLst>
            <a:outerShdw blurRad="57150" rotWithShape="0" algn="bl" dir="5400000" dist="19050">
              <a:srgbClr val="000000">
                <a:alpha val="50000"/>
              </a:srgbClr>
            </a:outerShdw>
          </a:effectLst>
        </p:spPr>
      </p:pic>
      <p:pic>
        <p:nvPicPr>
          <p:cNvPr id="62" name="Google Shape;62;p14"/>
          <p:cNvPicPr preferRelativeResize="0"/>
          <p:nvPr/>
        </p:nvPicPr>
        <p:blipFill rotWithShape="1">
          <a:blip r:embed="rId3">
            <a:alphaModFix/>
          </a:blip>
          <a:srcRect b="0" l="24742" r="7" t="0"/>
          <a:stretch/>
        </p:blipFill>
        <p:spPr>
          <a:xfrm>
            <a:off x="2487871" y="275192"/>
            <a:ext cx="2692878" cy="610453"/>
          </a:xfrm>
          <a:prstGeom prst="rect">
            <a:avLst/>
          </a:prstGeom>
          <a:noFill/>
          <a:ln>
            <a:noFill/>
          </a:ln>
        </p:spPr>
      </p:pic>
      <p:pic>
        <p:nvPicPr>
          <p:cNvPr id="63" name="Google Shape;63;p14"/>
          <p:cNvPicPr preferRelativeResize="0"/>
          <p:nvPr/>
        </p:nvPicPr>
        <p:blipFill rotWithShape="1">
          <a:blip r:embed="rId4">
            <a:alphaModFix/>
          </a:blip>
          <a:srcRect b="-851" l="1" r="90208" t="7253"/>
          <a:stretch/>
        </p:blipFill>
        <p:spPr>
          <a:xfrm>
            <a:off x="-19050" y="-9525"/>
            <a:ext cx="1009776" cy="5229726"/>
          </a:xfrm>
          <a:prstGeom prst="rect">
            <a:avLst/>
          </a:prstGeom>
          <a:noFill/>
          <a:ln>
            <a:noFill/>
          </a:ln>
        </p:spPr>
      </p:pic>
      <p:sp>
        <p:nvSpPr>
          <p:cNvPr id="64" name="Google Shape;64;p14"/>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4">
            <a:hlinkClick r:id="rId5"/>
          </p:cNvPr>
          <p:cNvSpPr/>
          <p:nvPr/>
        </p:nvSpPr>
        <p:spPr>
          <a:xfrm>
            <a:off x="1352550" y="38100"/>
            <a:ext cx="39720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owseControl">
  <p:cSld name="CUSTOM_1_1">
    <p:bg>
      <p:bgPr>
        <a:solidFill>
          <a:srgbClr val="FFFFFF"/>
        </a:solidFill>
      </p:bgPr>
    </p:bg>
    <p:spTree>
      <p:nvGrpSpPr>
        <p:cNvPr id="66" name="Shape 66"/>
        <p:cNvGrpSpPr/>
        <p:nvPr/>
      </p:nvGrpSpPr>
      <p:grpSpPr>
        <a:xfrm>
          <a:off x="0" y="0"/>
          <a:ext cx="0" cy="0"/>
          <a:chOff x="0" y="0"/>
          <a:chExt cx="0" cy="0"/>
        </a:xfrm>
      </p:grpSpPr>
      <p:sp>
        <p:nvSpPr>
          <p:cNvPr id="67" name="Google Shape;67;p15"/>
          <p:cNvSpPr/>
          <p:nvPr/>
        </p:nvSpPr>
        <p:spPr>
          <a:xfrm>
            <a:off x="-952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68" name="Google Shape;68;p15"/>
          <p:cNvPicPr preferRelativeResize="0"/>
          <p:nvPr/>
        </p:nvPicPr>
        <p:blipFill rotWithShape="1">
          <a:blip r:embed="rId2">
            <a:alphaModFix/>
          </a:blip>
          <a:srcRect b="0" l="-9631" r="805" t="0"/>
          <a:stretch/>
        </p:blipFill>
        <p:spPr>
          <a:xfrm>
            <a:off x="1394050" y="200650"/>
            <a:ext cx="1019300" cy="692675"/>
          </a:xfrm>
          <a:prstGeom prst="rect">
            <a:avLst/>
          </a:prstGeom>
          <a:noFill/>
          <a:ln>
            <a:noFill/>
          </a:ln>
          <a:effectLst>
            <a:outerShdw blurRad="57150" rotWithShape="0" algn="bl" dir="5400000" dist="19050">
              <a:srgbClr val="000000">
                <a:alpha val="50000"/>
              </a:srgbClr>
            </a:outerShdw>
          </a:effectLst>
        </p:spPr>
      </p:pic>
      <p:pic>
        <p:nvPicPr>
          <p:cNvPr id="69" name="Google Shape;69;p15"/>
          <p:cNvPicPr preferRelativeResize="0"/>
          <p:nvPr/>
        </p:nvPicPr>
        <p:blipFill rotWithShape="1">
          <a:blip r:embed="rId3">
            <a:alphaModFix/>
          </a:blip>
          <a:srcRect b="0" l="28691" r="-18241" t="0"/>
          <a:stretch/>
        </p:blipFill>
        <p:spPr>
          <a:xfrm>
            <a:off x="2487876" y="192976"/>
            <a:ext cx="3055595" cy="692675"/>
          </a:xfrm>
          <a:prstGeom prst="rect">
            <a:avLst/>
          </a:prstGeom>
          <a:noFill/>
          <a:ln>
            <a:noFill/>
          </a:ln>
        </p:spPr>
      </p:pic>
      <p:pic>
        <p:nvPicPr>
          <p:cNvPr id="70" name="Google Shape;70;p15"/>
          <p:cNvPicPr preferRelativeResize="0"/>
          <p:nvPr/>
        </p:nvPicPr>
        <p:blipFill rotWithShape="1">
          <a:blip r:embed="rId4">
            <a:alphaModFix/>
          </a:blip>
          <a:srcRect b="-1461" l="0" r="90127" t="7192"/>
          <a:stretch/>
        </p:blipFill>
        <p:spPr>
          <a:xfrm>
            <a:off x="-19050" y="-9525"/>
            <a:ext cx="1019299" cy="5271500"/>
          </a:xfrm>
          <a:prstGeom prst="rect">
            <a:avLst/>
          </a:prstGeom>
          <a:noFill/>
          <a:ln>
            <a:noFill/>
          </a:ln>
        </p:spPr>
      </p:pic>
      <p:sp>
        <p:nvSpPr>
          <p:cNvPr id="71" name="Google Shape;71;p15"/>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5">
            <a:hlinkClick r:id="rId5"/>
          </p:cNvPr>
          <p:cNvSpPr/>
          <p:nvPr/>
        </p:nvSpPr>
        <p:spPr>
          <a:xfrm>
            <a:off x="1352550" y="38100"/>
            <a:ext cx="37623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P">
  <p:cSld name="CUSTOM_1_1_1">
    <p:bg>
      <p:bgPr>
        <a:solidFill>
          <a:srgbClr val="FFFFFF"/>
        </a:solidFill>
      </p:bgPr>
    </p:bg>
    <p:spTree>
      <p:nvGrpSpPr>
        <p:cNvPr id="73" name="Shape 73"/>
        <p:cNvGrpSpPr/>
        <p:nvPr/>
      </p:nvGrpSpPr>
      <p:grpSpPr>
        <a:xfrm>
          <a:off x="0" y="0"/>
          <a:ext cx="0" cy="0"/>
          <a:chOff x="0" y="0"/>
          <a:chExt cx="0" cy="0"/>
        </a:xfrm>
      </p:grpSpPr>
      <p:sp>
        <p:nvSpPr>
          <p:cNvPr id="74" name="Google Shape;74;p16"/>
          <p:cNvSpPr/>
          <p:nvPr/>
        </p:nvSpPr>
        <p:spPr>
          <a:xfrm>
            <a:off x="-952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75" name="Google Shape;75;p16"/>
          <p:cNvPicPr preferRelativeResize="0"/>
          <p:nvPr/>
        </p:nvPicPr>
        <p:blipFill rotWithShape="1">
          <a:blip r:embed="rId2">
            <a:alphaModFix/>
          </a:blip>
          <a:srcRect b="0" l="-810" r="810" t="0"/>
          <a:stretch/>
        </p:blipFill>
        <p:spPr>
          <a:xfrm>
            <a:off x="1476700" y="200650"/>
            <a:ext cx="936650" cy="692675"/>
          </a:xfrm>
          <a:prstGeom prst="rect">
            <a:avLst/>
          </a:prstGeom>
          <a:noFill/>
          <a:ln>
            <a:noFill/>
          </a:ln>
          <a:effectLst>
            <a:outerShdw blurRad="57150" rotWithShape="0" algn="bl" dir="5400000" dist="19050">
              <a:srgbClr val="000000">
                <a:alpha val="50000"/>
              </a:srgbClr>
            </a:outerShdw>
          </a:effectLst>
        </p:spPr>
      </p:pic>
      <p:pic>
        <p:nvPicPr>
          <p:cNvPr id="76" name="Google Shape;76;p16"/>
          <p:cNvPicPr preferRelativeResize="0"/>
          <p:nvPr/>
        </p:nvPicPr>
        <p:blipFill rotWithShape="1">
          <a:blip r:embed="rId3">
            <a:alphaModFix/>
          </a:blip>
          <a:srcRect b="0" l="28471" r="-20198" t="0"/>
          <a:stretch/>
        </p:blipFill>
        <p:spPr>
          <a:xfrm>
            <a:off x="2487871" y="246617"/>
            <a:ext cx="2692880" cy="610453"/>
          </a:xfrm>
          <a:prstGeom prst="rect">
            <a:avLst/>
          </a:prstGeom>
          <a:noFill/>
          <a:ln>
            <a:noFill/>
          </a:ln>
        </p:spPr>
      </p:pic>
      <p:pic>
        <p:nvPicPr>
          <p:cNvPr id="77" name="Google Shape;77;p16"/>
          <p:cNvPicPr preferRelativeResize="0"/>
          <p:nvPr/>
        </p:nvPicPr>
        <p:blipFill rotWithShape="1">
          <a:blip r:embed="rId4">
            <a:alphaModFix/>
          </a:blip>
          <a:srcRect b="-1101" l="0" r="90099" t="6992"/>
          <a:stretch/>
        </p:blipFill>
        <p:spPr>
          <a:xfrm>
            <a:off x="-19050" y="-9525"/>
            <a:ext cx="1019299" cy="5242675"/>
          </a:xfrm>
          <a:prstGeom prst="rect">
            <a:avLst/>
          </a:prstGeom>
          <a:noFill/>
          <a:ln>
            <a:noFill/>
          </a:ln>
        </p:spPr>
      </p:pic>
      <p:sp>
        <p:nvSpPr>
          <p:cNvPr id="78" name="Google Shape;78;p16"/>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6">
            <a:hlinkClick r:id="rId5"/>
          </p:cNvPr>
          <p:cNvSpPr/>
          <p:nvPr/>
        </p:nvSpPr>
        <p:spPr>
          <a:xfrm>
            <a:off x="1352550" y="38100"/>
            <a:ext cx="33528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p:cSld name="CUSTOM_1_1_1_1">
    <p:bg>
      <p:bgPr>
        <a:solidFill>
          <a:srgbClr val="FFFFFF"/>
        </a:solidFill>
      </p:bgPr>
    </p:bg>
    <p:spTree>
      <p:nvGrpSpPr>
        <p:cNvPr id="80" name="Shape 80"/>
        <p:cNvGrpSpPr/>
        <p:nvPr/>
      </p:nvGrpSpPr>
      <p:grpSpPr>
        <a:xfrm>
          <a:off x="0" y="0"/>
          <a:ext cx="0" cy="0"/>
          <a:chOff x="0" y="0"/>
          <a:chExt cx="0" cy="0"/>
        </a:xfrm>
      </p:grpSpPr>
      <p:sp>
        <p:nvSpPr>
          <p:cNvPr id="81" name="Google Shape;81;p17"/>
          <p:cNvSpPr/>
          <p:nvPr/>
        </p:nvSpPr>
        <p:spPr>
          <a:xfrm>
            <a:off x="-952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82" name="Google Shape;82;p17"/>
          <p:cNvPicPr preferRelativeResize="0"/>
          <p:nvPr/>
        </p:nvPicPr>
        <p:blipFill rotWithShape="1">
          <a:blip r:embed="rId2">
            <a:alphaModFix/>
          </a:blip>
          <a:srcRect b="0" l="-8449" r="946" t="0"/>
          <a:stretch/>
        </p:blipFill>
        <p:spPr>
          <a:xfrm>
            <a:off x="1403575" y="200650"/>
            <a:ext cx="1009775" cy="692675"/>
          </a:xfrm>
          <a:prstGeom prst="rect">
            <a:avLst/>
          </a:prstGeom>
          <a:noFill/>
          <a:ln>
            <a:noFill/>
          </a:ln>
          <a:effectLst>
            <a:outerShdw blurRad="57150" rotWithShape="0" algn="bl" dir="5400000" dist="19050">
              <a:srgbClr val="000000">
                <a:alpha val="50000"/>
              </a:srgbClr>
            </a:outerShdw>
          </a:effectLst>
        </p:spPr>
      </p:pic>
      <p:pic>
        <p:nvPicPr>
          <p:cNvPr id="83" name="Google Shape;83;p17"/>
          <p:cNvPicPr preferRelativeResize="0"/>
          <p:nvPr/>
        </p:nvPicPr>
        <p:blipFill rotWithShape="1">
          <a:blip r:embed="rId3">
            <a:alphaModFix/>
          </a:blip>
          <a:srcRect b="0" l="25224" r="-2744" t="0"/>
          <a:stretch/>
        </p:blipFill>
        <p:spPr>
          <a:xfrm>
            <a:off x="2487871" y="275192"/>
            <a:ext cx="2692880" cy="610453"/>
          </a:xfrm>
          <a:prstGeom prst="rect">
            <a:avLst/>
          </a:prstGeom>
          <a:noFill/>
          <a:ln>
            <a:noFill/>
          </a:ln>
        </p:spPr>
      </p:pic>
      <p:pic>
        <p:nvPicPr>
          <p:cNvPr id="84" name="Google Shape;84;p17"/>
          <p:cNvPicPr preferRelativeResize="0"/>
          <p:nvPr/>
        </p:nvPicPr>
        <p:blipFill rotWithShape="1">
          <a:blip r:embed="rId4">
            <a:alphaModFix/>
          </a:blip>
          <a:srcRect b="-1606" l="0" r="90245" t="7115"/>
          <a:stretch/>
        </p:blipFill>
        <p:spPr>
          <a:xfrm>
            <a:off x="-19050" y="-9525"/>
            <a:ext cx="1009776" cy="5293624"/>
          </a:xfrm>
          <a:prstGeom prst="rect">
            <a:avLst/>
          </a:prstGeom>
          <a:noFill/>
          <a:ln>
            <a:noFill/>
          </a:ln>
        </p:spPr>
      </p:pic>
      <p:sp>
        <p:nvSpPr>
          <p:cNvPr id="85" name="Google Shape;85;p17"/>
          <p:cNvSpPr/>
          <p:nvPr/>
        </p:nvSpPr>
        <p:spPr>
          <a:xfrm>
            <a:off x="-140274" y="3258202"/>
            <a:ext cx="1131000" cy="19620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7">
            <a:hlinkClick r:id="rId5"/>
          </p:cNvPr>
          <p:cNvSpPr/>
          <p:nvPr/>
        </p:nvSpPr>
        <p:spPr>
          <a:xfrm>
            <a:off x="1352550" y="38100"/>
            <a:ext cx="3828300" cy="1009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C Page">
  <p:cSld name="BLANK_1">
    <p:spTree>
      <p:nvGrpSpPr>
        <p:cNvPr id="87" name="Shape 87"/>
        <p:cNvGrpSpPr/>
        <p:nvPr/>
      </p:nvGrpSpPr>
      <p:grpSpPr>
        <a:xfrm>
          <a:off x="0" y="0"/>
          <a:ext cx="0" cy="0"/>
          <a:chOff x="0" y="0"/>
          <a:chExt cx="0" cy="0"/>
        </a:xfrm>
      </p:grpSpPr>
      <p:grpSp>
        <p:nvGrpSpPr>
          <p:cNvPr id="88" name="Google Shape;88;p18"/>
          <p:cNvGrpSpPr/>
          <p:nvPr/>
        </p:nvGrpSpPr>
        <p:grpSpPr>
          <a:xfrm>
            <a:off x="0" y="-8397"/>
            <a:ext cx="9144000" cy="5143518"/>
            <a:chOff x="0" y="14425"/>
            <a:chExt cx="9144000" cy="5143518"/>
          </a:xfrm>
        </p:grpSpPr>
        <p:sp>
          <p:nvSpPr>
            <p:cNvPr id="89" name="Google Shape;89;p18"/>
            <p:cNvSpPr/>
            <p:nvPr/>
          </p:nvSpPr>
          <p:spPr>
            <a:xfrm>
              <a:off x="0" y="14743"/>
              <a:ext cx="9144000" cy="5143200"/>
            </a:xfrm>
            <a:prstGeom prst="round1Rect">
              <a:avLst>
                <a:gd fmla="val 16667" name="adj"/>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p18"/>
            <p:cNvSpPr/>
            <p:nvPr/>
          </p:nvSpPr>
          <p:spPr>
            <a:xfrm>
              <a:off x="0" y="14425"/>
              <a:ext cx="9144000" cy="51432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1" name="Google Shape;91;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92" name="Google Shape;92;p18"/>
          <p:cNvPicPr preferRelativeResize="0"/>
          <p:nvPr/>
        </p:nvPicPr>
        <p:blipFill rotWithShape="1">
          <a:blip r:embed="rId2">
            <a:alphaModFix/>
          </a:blip>
          <a:srcRect b="0" l="5820" r="5322" t="0"/>
          <a:stretch/>
        </p:blipFill>
        <p:spPr>
          <a:xfrm>
            <a:off x="940620" y="54314"/>
            <a:ext cx="8526649" cy="914625"/>
          </a:xfrm>
          <a:prstGeom prst="rect">
            <a:avLst/>
          </a:prstGeom>
          <a:noFill/>
          <a:ln>
            <a:noFill/>
          </a:ln>
        </p:spPr>
      </p:pic>
      <p:pic>
        <p:nvPicPr>
          <p:cNvPr id="93" name="Google Shape;93;p18"/>
          <p:cNvPicPr preferRelativeResize="0"/>
          <p:nvPr/>
        </p:nvPicPr>
        <p:blipFill rotWithShape="1">
          <a:blip r:embed="rId3">
            <a:alphaModFix/>
          </a:blip>
          <a:srcRect b="0" l="-4836" r="821" t="0"/>
          <a:stretch/>
        </p:blipFill>
        <p:spPr>
          <a:xfrm>
            <a:off x="125850" y="166825"/>
            <a:ext cx="1125475" cy="800100"/>
          </a:xfrm>
          <a:prstGeom prst="rect">
            <a:avLst/>
          </a:prstGeom>
          <a:noFill/>
          <a:ln>
            <a:noFill/>
          </a:ln>
          <a:effectLst>
            <a:outerShdw blurRad="57150" rotWithShape="0" algn="bl" dir="5400000" dist="19050">
              <a:srgbClr val="000000">
                <a:alpha val="50000"/>
              </a:srgbClr>
            </a:outerShdw>
          </a:effectLst>
        </p:spPr>
      </p:pic>
      <p:pic>
        <p:nvPicPr>
          <p:cNvPr id="94" name="Google Shape;94;p18"/>
          <p:cNvPicPr preferRelativeResize="0"/>
          <p:nvPr/>
        </p:nvPicPr>
        <p:blipFill rotWithShape="1">
          <a:blip r:embed="rId4">
            <a:alphaModFix/>
          </a:blip>
          <a:srcRect b="0" l="28724" r="-18266" t="0"/>
          <a:stretch/>
        </p:blipFill>
        <p:spPr>
          <a:xfrm>
            <a:off x="1337400" y="197801"/>
            <a:ext cx="3353623" cy="760250"/>
          </a:xfrm>
          <a:prstGeom prst="rect">
            <a:avLst/>
          </a:prstGeom>
          <a:noFill/>
          <a:ln>
            <a:noFill/>
          </a:ln>
        </p:spPr>
      </p:pic>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ain BG">
  <p:cSld name="CUSTOM">
    <p:bg>
      <p:bgPr>
        <a:solidFill>
          <a:srgbClr val="FFFFFF"/>
        </a:solidFill>
      </p:bgPr>
    </p:bg>
    <p:spTree>
      <p:nvGrpSpPr>
        <p:cNvPr id="95" name="Shape 95"/>
        <p:cNvGrpSpPr/>
        <p:nvPr/>
      </p:nvGrpSpPr>
      <p:grpSpPr>
        <a:xfrm>
          <a:off x="0" y="0"/>
          <a:ext cx="0" cy="0"/>
          <a:chOff x="0" y="0"/>
          <a:chExt cx="0" cy="0"/>
        </a:xfrm>
      </p:grpSpPr>
      <p:sp>
        <p:nvSpPr>
          <p:cNvPr id="96" name="Google Shape;96;p19"/>
          <p:cNvSpPr/>
          <p:nvPr/>
        </p:nvSpPr>
        <p:spPr>
          <a:xfrm>
            <a:off x="-4775" y="0"/>
            <a:ext cx="9153600" cy="51435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253945"/>
        </a:solidFill>
      </p:bgPr>
    </p:bg>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Font typeface="Montserrat"/>
              <a:buNone/>
              <a:defRPr b="1">
                <a:latin typeface="Montserrat"/>
                <a:ea typeface="Montserrat"/>
                <a:cs typeface="Montserrat"/>
                <a:sym typeface="Montserra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Font typeface="Montserrat"/>
              <a:buChar char="●"/>
              <a:defRPr>
                <a:latin typeface="Montserrat"/>
                <a:ea typeface="Montserrat"/>
                <a:cs typeface="Montserrat"/>
                <a:sym typeface="Montserrat"/>
              </a:defRPr>
            </a:lvl1pPr>
            <a:lvl2pPr indent="-317500" lvl="1" marL="914400" rtl="0">
              <a:spcBef>
                <a:spcPts val="0"/>
              </a:spcBef>
              <a:spcAft>
                <a:spcPts val="0"/>
              </a:spcAft>
              <a:buSzPts val="1400"/>
              <a:buFont typeface="Montserrat"/>
              <a:buChar char="○"/>
              <a:defRPr>
                <a:latin typeface="Montserrat"/>
                <a:ea typeface="Montserrat"/>
                <a:cs typeface="Montserrat"/>
                <a:sym typeface="Montserrat"/>
              </a:defRPr>
            </a:lvl2pPr>
            <a:lvl3pPr indent="-317500" lvl="2" marL="1371600" rtl="0">
              <a:spcBef>
                <a:spcPts val="0"/>
              </a:spcBef>
              <a:spcAft>
                <a:spcPts val="0"/>
              </a:spcAft>
              <a:buSzPts val="1400"/>
              <a:buFont typeface="Montserrat"/>
              <a:buChar char="■"/>
              <a:defRPr>
                <a:latin typeface="Montserrat"/>
                <a:ea typeface="Montserrat"/>
                <a:cs typeface="Montserrat"/>
                <a:sym typeface="Montserrat"/>
              </a:defRPr>
            </a:lvl3pPr>
            <a:lvl4pPr indent="-317500" lvl="3" marL="1828800" rtl="0">
              <a:spcBef>
                <a:spcPts val="0"/>
              </a:spcBef>
              <a:spcAft>
                <a:spcPts val="0"/>
              </a:spcAft>
              <a:buSzPts val="1400"/>
              <a:buFont typeface="Montserrat"/>
              <a:buChar char="●"/>
              <a:defRPr>
                <a:latin typeface="Montserrat"/>
                <a:ea typeface="Montserrat"/>
                <a:cs typeface="Montserrat"/>
                <a:sym typeface="Montserrat"/>
              </a:defRPr>
            </a:lvl4pPr>
            <a:lvl5pPr indent="-317500" lvl="4" marL="2286000" rtl="0">
              <a:spcBef>
                <a:spcPts val="0"/>
              </a:spcBef>
              <a:spcAft>
                <a:spcPts val="0"/>
              </a:spcAft>
              <a:buSzPts val="1400"/>
              <a:buFont typeface="Montserrat"/>
              <a:buChar char="○"/>
              <a:defRPr>
                <a:latin typeface="Montserrat"/>
                <a:ea typeface="Montserrat"/>
                <a:cs typeface="Montserrat"/>
                <a:sym typeface="Montserrat"/>
              </a:defRPr>
            </a:lvl5pPr>
            <a:lvl6pPr indent="-317500" lvl="5" marL="2743200" rtl="0">
              <a:spcBef>
                <a:spcPts val="0"/>
              </a:spcBef>
              <a:spcAft>
                <a:spcPts val="0"/>
              </a:spcAft>
              <a:buSzPts val="1400"/>
              <a:buFont typeface="Montserrat"/>
              <a:buChar char="■"/>
              <a:defRPr>
                <a:latin typeface="Montserrat"/>
                <a:ea typeface="Montserrat"/>
                <a:cs typeface="Montserrat"/>
                <a:sym typeface="Montserrat"/>
              </a:defRPr>
            </a:lvl6pPr>
            <a:lvl7pPr indent="-317500" lvl="6" marL="3200400" rtl="0">
              <a:spcBef>
                <a:spcPts val="0"/>
              </a:spcBef>
              <a:spcAft>
                <a:spcPts val="0"/>
              </a:spcAft>
              <a:buSzPts val="1400"/>
              <a:buFont typeface="Montserrat"/>
              <a:buChar char="●"/>
              <a:defRPr>
                <a:latin typeface="Montserrat"/>
                <a:ea typeface="Montserrat"/>
                <a:cs typeface="Montserrat"/>
                <a:sym typeface="Montserrat"/>
              </a:defRPr>
            </a:lvl7pPr>
            <a:lvl8pPr indent="-317500" lvl="7" marL="3657600" rtl="0">
              <a:spcBef>
                <a:spcPts val="0"/>
              </a:spcBef>
              <a:spcAft>
                <a:spcPts val="0"/>
              </a:spcAft>
              <a:buSzPts val="1400"/>
              <a:buFont typeface="Montserrat"/>
              <a:buChar char="○"/>
              <a:defRPr>
                <a:latin typeface="Montserrat"/>
                <a:ea typeface="Montserrat"/>
                <a:cs typeface="Montserrat"/>
                <a:sym typeface="Montserrat"/>
              </a:defRPr>
            </a:lvl8pPr>
            <a:lvl9pPr indent="-317500" lvl="8" marL="4114800" rtl="0">
              <a:spcBef>
                <a:spcPts val="0"/>
              </a:spcBef>
              <a:spcAft>
                <a:spcPts val="0"/>
              </a:spcAft>
              <a:buSzPts val="1400"/>
              <a:buFont typeface="Montserrat"/>
              <a:buChar char="■"/>
              <a:defRPr>
                <a:latin typeface="Montserrat"/>
                <a:ea typeface="Montserrat"/>
                <a:cs typeface="Montserrat"/>
                <a:sym typeface="Montserrat"/>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dk1"/>
              </a:buClr>
              <a:buSzPts val="1800"/>
              <a:buChar char="●"/>
              <a:defRPr>
                <a:solidFill>
                  <a:schemeClr val="dk1"/>
                </a:solidFill>
              </a:defRPr>
            </a:lvl1pPr>
            <a:lvl2pPr indent="-317500" lvl="1" marL="914400" rtl="0">
              <a:spcBef>
                <a:spcPts val="0"/>
              </a:spcBef>
              <a:spcAft>
                <a:spcPts val="0"/>
              </a:spcAft>
              <a:buClr>
                <a:schemeClr val="dk1"/>
              </a:buClr>
              <a:buSzPts val="1400"/>
              <a:buChar char="○"/>
              <a:defRPr>
                <a:solidFill>
                  <a:schemeClr val="dk1"/>
                </a:solidFill>
              </a:defRPr>
            </a:lvl2pPr>
            <a:lvl3pPr indent="-317500" lvl="2" marL="1371600" rtl="0">
              <a:spcBef>
                <a:spcPts val="0"/>
              </a:spcBef>
              <a:spcAft>
                <a:spcPts val="0"/>
              </a:spcAft>
              <a:buClr>
                <a:schemeClr val="dk1"/>
              </a:buClr>
              <a:buSzPts val="1400"/>
              <a:buChar char="■"/>
              <a:defRPr>
                <a:solidFill>
                  <a:schemeClr val="dk1"/>
                </a:solidFill>
              </a:defRPr>
            </a:lvl3pPr>
            <a:lvl4pPr indent="-317500" lvl="3" marL="1828800" rtl="0">
              <a:spcBef>
                <a:spcPts val="0"/>
              </a:spcBef>
              <a:spcAft>
                <a:spcPts val="0"/>
              </a:spcAft>
              <a:buClr>
                <a:schemeClr val="dk1"/>
              </a:buClr>
              <a:buSzPts val="1400"/>
              <a:buChar char="●"/>
              <a:defRPr>
                <a:solidFill>
                  <a:schemeClr val="dk1"/>
                </a:solidFill>
              </a:defRPr>
            </a:lvl4pPr>
            <a:lvl5pPr indent="-317500" lvl="4" marL="2286000" rtl="0">
              <a:spcBef>
                <a:spcPts val="0"/>
              </a:spcBef>
              <a:spcAft>
                <a:spcPts val="0"/>
              </a:spcAft>
              <a:buClr>
                <a:schemeClr val="dk1"/>
              </a:buClr>
              <a:buSzPts val="1400"/>
              <a:buChar char="○"/>
              <a:defRPr>
                <a:solidFill>
                  <a:schemeClr val="dk1"/>
                </a:solidFill>
              </a:defRPr>
            </a:lvl5pPr>
            <a:lvl6pPr indent="-317500" lvl="5" marL="2743200" rtl="0">
              <a:spcBef>
                <a:spcPts val="0"/>
              </a:spcBef>
              <a:spcAft>
                <a:spcPts val="0"/>
              </a:spcAft>
              <a:buClr>
                <a:schemeClr val="dk1"/>
              </a:buClr>
              <a:buSzPts val="1400"/>
              <a:buChar char="■"/>
              <a:defRPr>
                <a:solidFill>
                  <a:schemeClr val="dk1"/>
                </a:solidFill>
              </a:defRPr>
            </a:lvl6pPr>
            <a:lvl7pPr indent="-317500" lvl="6" marL="3200400" rtl="0">
              <a:spcBef>
                <a:spcPts val="0"/>
              </a:spcBef>
              <a:spcAft>
                <a:spcPts val="0"/>
              </a:spcAft>
              <a:buClr>
                <a:schemeClr val="dk1"/>
              </a:buClr>
              <a:buSzPts val="1400"/>
              <a:buChar char="●"/>
              <a:defRPr>
                <a:solidFill>
                  <a:schemeClr val="dk1"/>
                </a:solidFill>
              </a:defRPr>
            </a:lvl7pPr>
            <a:lvl8pPr indent="-317500" lvl="7" marL="3657600" rtl="0">
              <a:spcBef>
                <a:spcPts val="0"/>
              </a:spcBef>
              <a:spcAft>
                <a:spcPts val="0"/>
              </a:spcAft>
              <a:buClr>
                <a:schemeClr val="dk1"/>
              </a:buClr>
              <a:buSzPts val="1400"/>
              <a:buChar char="○"/>
              <a:defRPr>
                <a:solidFill>
                  <a:schemeClr val="dk1"/>
                </a:solidFill>
              </a:defRPr>
            </a:lvl8pPr>
            <a:lvl9pPr indent="-317500" lvl="8" marL="4114800" rtl="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1.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rgbClr val="253945"/>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Font typeface="Montserrat"/>
              <a:buNone/>
              <a:defRPr b="1" sz="2800">
                <a:solidFill>
                  <a:schemeClr val="dk1"/>
                </a:solidFill>
                <a:latin typeface="Montserrat"/>
                <a:ea typeface="Montserrat"/>
                <a:cs typeface="Montserrat"/>
                <a:sym typeface="Montserrat"/>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lt2"/>
              </a:buClr>
              <a:buSzPts val="1800"/>
              <a:buFont typeface="Montserrat"/>
              <a:buChar char="●"/>
              <a:defRPr sz="1800">
                <a:solidFill>
                  <a:schemeClr val="lt2"/>
                </a:solidFill>
                <a:latin typeface="Montserrat"/>
                <a:ea typeface="Montserrat"/>
                <a:cs typeface="Montserrat"/>
                <a:sym typeface="Montserrat"/>
              </a:defRPr>
            </a:lvl1pPr>
            <a:lvl2pPr indent="-317500" lvl="1" marL="9144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2pPr>
            <a:lvl3pPr indent="-317500" lvl="2" marL="13716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3pPr>
            <a:lvl4pPr indent="-317500" lvl="3" marL="18288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4pPr>
            <a:lvl5pPr indent="-317500" lvl="4" marL="22860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5pPr>
            <a:lvl6pPr indent="-317500" lvl="5" marL="27432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6pPr>
            <a:lvl7pPr indent="-317500" lvl="6" marL="32004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7pPr>
            <a:lvl8pPr indent="-317500" lvl="7" marL="36576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8pPr>
            <a:lvl9pPr indent="-317500" lvl="8" marL="4114800" rtl="0">
              <a:lnSpc>
                <a:spcPct val="115000"/>
              </a:lnSpc>
              <a:spcBef>
                <a:spcPts val="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lt2"/>
                </a:solidFill>
              </a:defRPr>
            </a:lvl1pPr>
            <a:lvl2pPr lvl="1" rtl="0" algn="r">
              <a:buNone/>
              <a:defRPr sz="1000">
                <a:solidFill>
                  <a:schemeClr val="lt2"/>
                </a:solidFill>
              </a:defRPr>
            </a:lvl2pPr>
            <a:lvl3pPr lvl="2" rtl="0" algn="r">
              <a:buNone/>
              <a:defRPr sz="1000">
                <a:solidFill>
                  <a:schemeClr val="lt2"/>
                </a:solidFill>
              </a:defRPr>
            </a:lvl3pPr>
            <a:lvl4pPr lvl="3" rtl="0" algn="r">
              <a:buNone/>
              <a:defRPr sz="1000">
                <a:solidFill>
                  <a:schemeClr val="lt2"/>
                </a:solidFill>
              </a:defRPr>
            </a:lvl4pPr>
            <a:lvl5pPr lvl="4" rtl="0" algn="r">
              <a:buNone/>
              <a:defRPr sz="1000">
                <a:solidFill>
                  <a:schemeClr val="lt2"/>
                </a:solidFill>
              </a:defRPr>
            </a:lvl5pPr>
            <a:lvl6pPr lvl="5" rtl="0" algn="r">
              <a:buNone/>
              <a:defRPr sz="1000">
                <a:solidFill>
                  <a:schemeClr val="lt2"/>
                </a:solidFill>
              </a:defRPr>
            </a:lvl6pPr>
            <a:lvl7pPr lvl="6" rtl="0" algn="r">
              <a:buNone/>
              <a:defRPr sz="1000">
                <a:solidFill>
                  <a:schemeClr val="lt2"/>
                </a:solidFill>
              </a:defRPr>
            </a:lvl7pPr>
            <a:lvl8pPr lvl="7" rtl="0" algn="r">
              <a:buNone/>
              <a:defRPr sz="1000">
                <a:solidFill>
                  <a:schemeClr val="lt2"/>
                </a:solidFill>
              </a:defRPr>
            </a:lvl8pPr>
            <a:lvl9pPr lvl="8" rtl="0" algn="r">
              <a:buNone/>
              <a:defRPr sz="1000">
                <a:solidFill>
                  <a:schemeClr val="lt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currentware.com/browsecontrol" TargetMode="External"/><Relationship Id="rId10" Type="http://schemas.openxmlformats.org/officeDocument/2006/relationships/image" Target="../media/image20.png"/><Relationship Id="rId12"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jpg"/><Relationship Id="rId4" Type="http://schemas.openxmlformats.org/officeDocument/2006/relationships/image" Target="../media/image11.png"/><Relationship Id="rId9" Type="http://schemas.openxmlformats.org/officeDocument/2006/relationships/hyperlink" Target="http://currentware.com/accesspatrol" TargetMode="External"/><Relationship Id="rId5" Type="http://schemas.openxmlformats.org/officeDocument/2006/relationships/hyperlink" Target="http://currentware.com/browsereporter" TargetMode="External"/><Relationship Id="rId6" Type="http://schemas.openxmlformats.org/officeDocument/2006/relationships/image" Target="../media/image1.png"/><Relationship Id="rId7" Type="http://schemas.openxmlformats.org/officeDocument/2006/relationships/hyperlink" Target="http://currentware.com/enpowermanager" TargetMode="External"/><Relationship Id="rId8"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28.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image" Target="../media/image29.jp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3.xml"/><Relationship Id="rId3"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2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1" Type="http://schemas.openxmlformats.org/officeDocument/2006/relationships/hyperlink" Target="http://currentware.com/browsecontrol" TargetMode="External"/><Relationship Id="rId10" Type="http://schemas.openxmlformats.org/officeDocument/2006/relationships/image" Target="../media/image20.png"/><Relationship Id="rId12"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4.jpg"/><Relationship Id="rId4" Type="http://schemas.openxmlformats.org/officeDocument/2006/relationships/image" Target="../media/image11.png"/><Relationship Id="rId9" Type="http://schemas.openxmlformats.org/officeDocument/2006/relationships/hyperlink" Target="http://currentware.com/accesspatrol" TargetMode="External"/><Relationship Id="rId5" Type="http://schemas.openxmlformats.org/officeDocument/2006/relationships/hyperlink" Target="http://currentware.com/browsereporter" TargetMode="External"/><Relationship Id="rId6" Type="http://schemas.openxmlformats.org/officeDocument/2006/relationships/image" Target="../media/image1.png"/><Relationship Id="rId7" Type="http://schemas.openxmlformats.org/officeDocument/2006/relationships/hyperlink" Target="http://currentware.com/enpowermanager" TargetMode="External"/><Relationship Id="rId8"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1" Type="http://schemas.openxmlformats.org/officeDocument/2006/relationships/image" Target="../media/image21.png"/><Relationship Id="rId10" Type="http://schemas.openxmlformats.org/officeDocument/2006/relationships/hyperlink" Target="http://currentware.com/browsecontrol" TargetMode="External"/><Relationship Id="rId13" Type="http://schemas.openxmlformats.org/officeDocument/2006/relationships/hyperlink" Target="http://currentware.com/enpowermanager" TargetMode="External"/><Relationship Id="rId12" Type="http://schemas.openxmlformats.org/officeDocument/2006/relationships/image" Target="../media/image24.png"/><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5.png"/><Relationship Id="rId4" Type="http://schemas.openxmlformats.org/officeDocument/2006/relationships/hyperlink" Target="http://currentware.com/accesspatrol" TargetMode="External"/><Relationship Id="rId9" Type="http://schemas.openxmlformats.org/officeDocument/2006/relationships/image" Target="../media/image2.png"/><Relationship Id="rId15" Type="http://schemas.openxmlformats.org/officeDocument/2006/relationships/image" Target="../media/image23.png"/><Relationship Id="rId1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18.png"/><Relationship Id="rId7" Type="http://schemas.openxmlformats.org/officeDocument/2006/relationships/hyperlink" Target="http://currentware.com/browsereporter" TargetMode="External"/><Relationship Id="rId8"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20"/>
          <p:cNvPicPr preferRelativeResize="0"/>
          <p:nvPr/>
        </p:nvPicPr>
        <p:blipFill rotWithShape="1">
          <a:blip r:embed="rId3">
            <a:alphaModFix/>
          </a:blip>
          <a:srcRect b="0" l="0" r="5428" t="0"/>
          <a:stretch/>
        </p:blipFill>
        <p:spPr>
          <a:xfrm>
            <a:off x="0" y="0"/>
            <a:ext cx="9144001" cy="5143499"/>
          </a:xfrm>
          <a:prstGeom prst="rect">
            <a:avLst/>
          </a:prstGeom>
          <a:noFill/>
          <a:ln>
            <a:noFill/>
          </a:ln>
        </p:spPr>
      </p:pic>
      <p:sp>
        <p:nvSpPr>
          <p:cNvPr id="102" name="Google Shape;102;p20"/>
          <p:cNvSpPr/>
          <p:nvPr/>
        </p:nvSpPr>
        <p:spPr>
          <a:xfrm>
            <a:off x="50" y="0"/>
            <a:ext cx="9144000" cy="5143500"/>
          </a:xfrm>
          <a:prstGeom prst="rect">
            <a:avLst/>
          </a:prstGeom>
          <a:solidFill>
            <a:srgbClr val="253945">
              <a:alpha val="84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20"/>
          <p:cNvSpPr/>
          <p:nvPr/>
        </p:nvSpPr>
        <p:spPr>
          <a:xfrm>
            <a:off x="-37425" y="1975800"/>
            <a:ext cx="9279600" cy="1191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0"/>
          <p:cNvSpPr txBox="1"/>
          <p:nvPr>
            <p:ph idx="1" type="subTitle"/>
          </p:nvPr>
        </p:nvSpPr>
        <p:spPr>
          <a:xfrm>
            <a:off x="260070" y="2586804"/>
            <a:ext cx="74118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a:solidFill>
                  <a:srgbClr val="666666"/>
                </a:solidFill>
                <a:latin typeface="Montserrat"/>
                <a:ea typeface="Montserrat"/>
                <a:cs typeface="Montserrat"/>
                <a:sym typeface="Montserrat"/>
              </a:rPr>
              <a:t>Overview for Employees</a:t>
            </a:r>
            <a:endParaRPr>
              <a:solidFill>
                <a:srgbClr val="666666"/>
              </a:solidFill>
              <a:latin typeface="Montserrat"/>
              <a:ea typeface="Montserrat"/>
              <a:cs typeface="Montserrat"/>
              <a:sym typeface="Montserrat"/>
            </a:endParaRPr>
          </a:p>
        </p:txBody>
      </p:sp>
      <p:sp>
        <p:nvSpPr>
          <p:cNvPr id="105" name="Google Shape;105;p20"/>
          <p:cNvSpPr txBox="1"/>
          <p:nvPr>
            <p:ph type="ctrTitle"/>
          </p:nvPr>
        </p:nvSpPr>
        <p:spPr>
          <a:xfrm>
            <a:off x="148170" y="1897712"/>
            <a:ext cx="7411800" cy="985200"/>
          </a:xfrm>
          <a:prstGeom prst="rect">
            <a:avLst/>
          </a:prstGeom>
        </p:spPr>
        <p:txBody>
          <a:bodyPr anchorCtr="0" anchor="b" bIns="91425" lIns="91425" spcFirstLastPara="1" rIns="91425" wrap="square" tIns="91425">
            <a:spAutoFit/>
          </a:bodyPr>
          <a:lstStyle/>
          <a:p>
            <a:pPr indent="0" lvl="0" marL="0" rtl="0" algn="l">
              <a:spcBef>
                <a:spcPts val="0"/>
              </a:spcBef>
              <a:spcAft>
                <a:spcPts val="0"/>
              </a:spcAft>
              <a:buNone/>
            </a:pPr>
            <a:r>
              <a:rPr b="1" lang="en-GB">
                <a:solidFill>
                  <a:srgbClr val="253945"/>
                </a:solidFill>
                <a:latin typeface="Montserrat"/>
                <a:ea typeface="Montserrat"/>
                <a:cs typeface="Montserrat"/>
                <a:sym typeface="Montserrat"/>
              </a:rPr>
              <a:t>CurrentWare</a:t>
            </a:r>
            <a:endParaRPr b="1">
              <a:solidFill>
                <a:srgbClr val="253945"/>
              </a:solidFill>
              <a:latin typeface="Montserrat"/>
              <a:ea typeface="Montserrat"/>
              <a:cs typeface="Montserrat"/>
              <a:sym typeface="Montserrat"/>
            </a:endParaRPr>
          </a:p>
        </p:txBody>
      </p:sp>
      <p:pic>
        <p:nvPicPr>
          <p:cNvPr id="106" name="Google Shape;106;p20"/>
          <p:cNvPicPr preferRelativeResize="0"/>
          <p:nvPr/>
        </p:nvPicPr>
        <p:blipFill>
          <a:blip r:embed="rId4">
            <a:alphaModFix/>
          </a:blip>
          <a:stretch>
            <a:fillRect/>
          </a:stretch>
        </p:blipFill>
        <p:spPr>
          <a:xfrm>
            <a:off x="4943997" y="1104093"/>
            <a:ext cx="3926626" cy="3031237"/>
          </a:xfrm>
          <a:prstGeom prst="rect">
            <a:avLst/>
          </a:prstGeom>
          <a:noFill/>
          <a:ln>
            <a:noFill/>
          </a:ln>
          <a:effectLst>
            <a:outerShdw blurRad="57150" rotWithShape="0" algn="bl" dir="5400000" dist="19050">
              <a:srgbClr val="000000">
                <a:alpha val="50000"/>
              </a:srgbClr>
            </a:outerShdw>
          </a:effectLst>
        </p:spPr>
      </p:pic>
      <p:grpSp>
        <p:nvGrpSpPr>
          <p:cNvPr id="107" name="Google Shape;107;p20"/>
          <p:cNvGrpSpPr/>
          <p:nvPr/>
        </p:nvGrpSpPr>
        <p:grpSpPr>
          <a:xfrm>
            <a:off x="5232667" y="3999844"/>
            <a:ext cx="3292764" cy="582248"/>
            <a:chOff x="5537674" y="3923477"/>
            <a:chExt cx="2967256" cy="524642"/>
          </a:xfrm>
        </p:grpSpPr>
        <p:pic>
          <p:nvPicPr>
            <p:cNvPr id="108" name="Google Shape;108;p20">
              <a:hlinkClick r:id="rId5"/>
            </p:cNvPr>
            <p:cNvPicPr preferRelativeResize="0"/>
            <p:nvPr/>
          </p:nvPicPr>
          <p:blipFill>
            <a:blip r:embed="rId6">
              <a:alphaModFix/>
            </a:blip>
            <a:stretch>
              <a:fillRect/>
            </a:stretch>
          </p:blipFill>
          <p:spPr>
            <a:xfrm>
              <a:off x="6301241" y="3923477"/>
              <a:ext cx="676557" cy="524642"/>
            </a:xfrm>
            <a:prstGeom prst="rect">
              <a:avLst/>
            </a:prstGeom>
            <a:noFill/>
            <a:ln>
              <a:noFill/>
            </a:ln>
            <a:effectLst>
              <a:outerShdw blurRad="57150" rotWithShape="0" algn="bl" dir="5400000" dist="19050">
                <a:srgbClr val="000000">
                  <a:alpha val="50000"/>
                </a:srgbClr>
              </a:outerShdw>
            </a:effectLst>
          </p:spPr>
        </p:pic>
        <p:pic>
          <p:nvPicPr>
            <p:cNvPr id="109" name="Google Shape;109;p20">
              <a:hlinkClick r:id="rId7"/>
            </p:cNvPr>
            <p:cNvPicPr preferRelativeResize="0"/>
            <p:nvPr/>
          </p:nvPicPr>
          <p:blipFill>
            <a:blip r:embed="rId8">
              <a:alphaModFix/>
            </a:blip>
            <a:stretch>
              <a:fillRect/>
            </a:stretch>
          </p:blipFill>
          <p:spPr>
            <a:xfrm>
              <a:off x="7828374" y="3928374"/>
              <a:ext cx="676557" cy="514849"/>
            </a:xfrm>
            <a:prstGeom prst="rect">
              <a:avLst/>
            </a:prstGeom>
            <a:noFill/>
            <a:ln>
              <a:noFill/>
            </a:ln>
            <a:effectLst>
              <a:outerShdw blurRad="57150" rotWithShape="0" algn="bl" dir="5400000" dist="19050">
                <a:srgbClr val="000000">
                  <a:alpha val="50000"/>
                </a:srgbClr>
              </a:outerShdw>
            </a:effectLst>
          </p:spPr>
        </p:pic>
        <p:pic>
          <p:nvPicPr>
            <p:cNvPr id="110" name="Google Shape;110;p20">
              <a:hlinkClick r:id="rId9"/>
            </p:cNvPr>
            <p:cNvPicPr preferRelativeResize="0"/>
            <p:nvPr/>
          </p:nvPicPr>
          <p:blipFill>
            <a:blip r:embed="rId10">
              <a:alphaModFix/>
            </a:blip>
            <a:stretch>
              <a:fillRect/>
            </a:stretch>
          </p:blipFill>
          <p:spPr>
            <a:xfrm>
              <a:off x="7064807" y="3927674"/>
              <a:ext cx="676557" cy="516248"/>
            </a:xfrm>
            <a:prstGeom prst="rect">
              <a:avLst/>
            </a:prstGeom>
            <a:noFill/>
            <a:ln>
              <a:noFill/>
            </a:ln>
            <a:effectLst>
              <a:outerShdw blurRad="57150" rotWithShape="0" algn="bl" dir="5400000" dist="19050">
                <a:srgbClr val="000000">
                  <a:alpha val="50000"/>
                </a:srgbClr>
              </a:outerShdw>
            </a:effectLst>
          </p:spPr>
        </p:pic>
        <p:pic>
          <p:nvPicPr>
            <p:cNvPr id="111" name="Google Shape;111;p20">
              <a:hlinkClick r:id="rId11"/>
            </p:cNvPr>
            <p:cNvPicPr preferRelativeResize="0"/>
            <p:nvPr/>
          </p:nvPicPr>
          <p:blipFill>
            <a:blip r:embed="rId12">
              <a:alphaModFix/>
            </a:blip>
            <a:stretch>
              <a:fillRect/>
            </a:stretch>
          </p:blipFill>
          <p:spPr>
            <a:xfrm>
              <a:off x="5537674" y="3927674"/>
              <a:ext cx="676557" cy="516248"/>
            </a:xfrm>
            <a:prstGeom prst="rect">
              <a:avLst/>
            </a:prstGeom>
            <a:noFill/>
            <a:ln>
              <a:noFill/>
            </a:ln>
            <a:effectLst>
              <a:outerShdw blurRad="57150" rotWithShape="0" algn="bl" dir="5400000" dist="19050">
                <a:srgbClr val="000000">
                  <a:alpha val="50000"/>
                </a:srgbClr>
              </a:outerShdw>
            </a:effectLst>
          </p:spPr>
        </p:pic>
      </p:grpSp>
      <p:sp>
        <p:nvSpPr>
          <p:cNvPr id="112" name="Google Shape;112;p20"/>
          <p:cNvSpPr txBox="1"/>
          <p:nvPr/>
        </p:nvSpPr>
        <p:spPr>
          <a:xfrm>
            <a:off x="248900" y="289400"/>
            <a:ext cx="87624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250">
                <a:solidFill>
                  <a:srgbClr val="484848"/>
                </a:solidFill>
                <a:highlight>
                  <a:srgbClr val="FFFF00"/>
                </a:highlight>
              </a:rPr>
              <a:t>Disclaimer</a:t>
            </a:r>
            <a:endParaRPr b="1" sz="1250">
              <a:solidFill>
                <a:srgbClr val="484848"/>
              </a:solidFill>
              <a:highlight>
                <a:srgbClr val="FFFF00"/>
              </a:highlight>
            </a:endParaRPr>
          </a:p>
          <a:p>
            <a:pPr indent="0" lvl="0" marL="0" rtl="0" algn="l">
              <a:spcBef>
                <a:spcPts val="0"/>
              </a:spcBef>
              <a:spcAft>
                <a:spcPts val="0"/>
              </a:spcAft>
              <a:buNone/>
            </a:pPr>
            <a:r>
              <a:rPr lang="en-GB" sz="1250">
                <a:solidFill>
                  <a:srgbClr val="484848"/>
                </a:solidFill>
                <a:highlight>
                  <a:srgbClr val="FFFF00"/>
                </a:highlight>
              </a:rPr>
              <a:t> The contents of this presentation are intended to convey general information only and not to provide legal advice or      opinions. The contents should not be construed as legal advice. CurrentWare advises consultation with legal counsel  and/or an attorney for advice and legal opinion on specific legal issues.  </a:t>
            </a:r>
            <a:endParaRPr sz="1300">
              <a:highlight>
                <a:srgbClr val="FFFF00"/>
              </a:highlight>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15" name="Shape 215"/>
        <p:cNvGrpSpPr/>
        <p:nvPr/>
      </p:nvGrpSpPr>
      <p:grpSpPr>
        <a:xfrm>
          <a:off x="0" y="0"/>
          <a:ext cx="0" cy="0"/>
          <a:chOff x="0" y="0"/>
          <a:chExt cx="0" cy="0"/>
        </a:xfrm>
      </p:grpSpPr>
      <p:sp>
        <p:nvSpPr>
          <p:cNvPr id="216" name="Google Shape;216;p29"/>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does this mean for employees?</a:t>
            </a:r>
            <a:endParaRPr b="1" sz="1900">
              <a:solidFill>
                <a:srgbClr val="FFFFFF"/>
              </a:solidFill>
              <a:latin typeface="Montserrat"/>
              <a:ea typeface="Montserrat"/>
              <a:cs typeface="Montserrat"/>
              <a:sym typeface="Montserrat"/>
            </a:endParaRPr>
          </a:p>
        </p:txBody>
      </p:sp>
      <p:sp>
        <p:nvSpPr>
          <p:cNvPr id="217" name="Google Shape;217;p29"/>
          <p:cNvSpPr txBox="1"/>
          <p:nvPr/>
        </p:nvSpPr>
        <p:spPr>
          <a:xfrm>
            <a:off x="2706325" y="865200"/>
            <a:ext cx="6219300" cy="3413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800"/>
              </a:spcBef>
              <a:spcAft>
                <a:spcPts val="0"/>
              </a:spcAft>
              <a:buNone/>
            </a:pPr>
            <a:r>
              <a:rPr lang="en-GB" sz="1500"/>
              <a:t>What This Means For You</a:t>
            </a:r>
            <a:endParaRPr sz="1500"/>
          </a:p>
          <a:p>
            <a:pPr indent="-323850" lvl="0" marL="457200" rtl="0" algn="l">
              <a:lnSpc>
                <a:spcPct val="115000"/>
              </a:lnSpc>
              <a:spcBef>
                <a:spcPts val="600"/>
              </a:spcBef>
              <a:spcAft>
                <a:spcPts val="0"/>
              </a:spcAft>
              <a:buSzPts val="1500"/>
              <a:buChar char="●"/>
            </a:pPr>
            <a:r>
              <a:rPr lang="en-GB" sz="1500"/>
              <a:t>Continue to work as you normally would; this will provide the most accurate data</a:t>
            </a:r>
            <a:br>
              <a:rPr lang="en-GB" sz="1500"/>
            </a:br>
            <a:endParaRPr sz="1500"/>
          </a:p>
          <a:p>
            <a:pPr indent="-323850" lvl="0" marL="457200" rtl="0" algn="l">
              <a:lnSpc>
                <a:spcPct val="115000"/>
              </a:lnSpc>
              <a:spcBef>
                <a:spcPts val="0"/>
              </a:spcBef>
              <a:spcAft>
                <a:spcPts val="0"/>
              </a:spcAft>
              <a:buSzPts val="1500"/>
              <a:buChar char="●"/>
            </a:pPr>
            <a:r>
              <a:rPr lang="en-GB" sz="1500"/>
              <a:t>Continue to limit personal use of work computers to avoid disclosing personal information</a:t>
            </a:r>
            <a:br>
              <a:rPr lang="en-GB" sz="1500"/>
            </a:br>
            <a:endParaRPr sz="1500"/>
          </a:p>
          <a:p>
            <a:pPr indent="-323850" lvl="0" marL="457200" rtl="0" algn="l">
              <a:lnSpc>
                <a:spcPct val="115000"/>
              </a:lnSpc>
              <a:spcBef>
                <a:spcPts val="0"/>
              </a:spcBef>
              <a:spcAft>
                <a:spcPts val="0"/>
              </a:spcAft>
              <a:buSzPts val="1500"/>
              <a:buChar char="●"/>
            </a:pPr>
            <a:r>
              <a:rPr lang="en-GB" sz="1500"/>
              <a:t>Assume that any activity on company-owned IT assets</a:t>
            </a:r>
            <a:br>
              <a:rPr lang="en-GB" sz="1500"/>
            </a:br>
            <a:r>
              <a:rPr lang="en-GB" sz="1500"/>
              <a:t>is being monitored</a:t>
            </a:r>
            <a:br>
              <a:rPr lang="en-GB" sz="1500"/>
            </a:br>
            <a:endParaRPr sz="1500"/>
          </a:p>
          <a:p>
            <a:pPr indent="-323850" lvl="0" marL="457200" rtl="0" algn="l">
              <a:lnSpc>
                <a:spcPct val="115000"/>
              </a:lnSpc>
              <a:spcBef>
                <a:spcPts val="0"/>
              </a:spcBef>
              <a:spcAft>
                <a:spcPts val="0"/>
              </a:spcAft>
              <a:buSzPts val="1500"/>
              <a:buChar char="●"/>
            </a:pPr>
            <a:r>
              <a:rPr lang="en-GB" sz="1500"/>
              <a:t>You will be provided with a workplace monitoring policy with further details</a:t>
            </a:r>
            <a:endParaRPr sz="1500">
              <a:solidFill>
                <a:srgbClr val="43434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21" name="Shape 221"/>
        <p:cNvGrpSpPr/>
        <p:nvPr/>
      </p:nvGrpSpPr>
      <p:grpSpPr>
        <a:xfrm>
          <a:off x="0" y="0"/>
          <a:ext cx="0" cy="0"/>
          <a:chOff x="0" y="0"/>
          <a:chExt cx="0" cy="0"/>
        </a:xfrm>
      </p:grpSpPr>
      <p:sp>
        <p:nvSpPr>
          <p:cNvPr id="222" name="Google Shape;222;p30"/>
          <p:cNvSpPr txBox="1"/>
          <p:nvPr/>
        </p:nvSpPr>
        <p:spPr>
          <a:xfrm>
            <a:off x="2706325" y="2641963"/>
            <a:ext cx="6219300" cy="1743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Aggregated &amp; individual computer activity</a:t>
            </a:r>
            <a:br>
              <a:rPr lang="en-GB" sz="1500"/>
            </a:br>
            <a:endParaRPr sz="1500"/>
          </a:p>
          <a:p>
            <a:pPr indent="-323850" lvl="0" marL="457200" rtl="0" algn="l">
              <a:lnSpc>
                <a:spcPct val="115000"/>
              </a:lnSpc>
              <a:spcBef>
                <a:spcPts val="0"/>
              </a:spcBef>
              <a:spcAft>
                <a:spcPts val="0"/>
              </a:spcAft>
              <a:buSzPts val="1500"/>
              <a:buChar char="●"/>
            </a:pPr>
            <a:r>
              <a:rPr lang="en-GB" sz="1500"/>
              <a:t>Websites visited with URL, content category, timestamps, and active/idle browsing time</a:t>
            </a:r>
            <a:br>
              <a:rPr lang="en-GB" sz="1500"/>
            </a:br>
            <a:endParaRPr sz="1500"/>
          </a:p>
          <a:p>
            <a:pPr indent="-323850" lvl="0" marL="457200" rtl="0" algn="l">
              <a:lnSpc>
                <a:spcPct val="115000"/>
              </a:lnSpc>
              <a:spcBef>
                <a:spcPts val="0"/>
              </a:spcBef>
              <a:spcAft>
                <a:spcPts val="0"/>
              </a:spcAft>
              <a:buSzPts val="1500"/>
              <a:buChar char="●"/>
            </a:pPr>
            <a:r>
              <a:rPr lang="en-GB" sz="1500"/>
              <a:t>Application usage including timestamps</a:t>
            </a:r>
            <a:endParaRPr sz="1500"/>
          </a:p>
        </p:txBody>
      </p:sp>
      <p:sp>
        <p:nvSpPr>
          <p:cNvPr id="223" name="Google Shape;223;p30"/>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pic>
        <p:nvPicPr>
          <p:cNvPr id="224" name="Google Shape;224;p30"/>
          <p:cNvPicPr preferRelativeResize="0"/>
          <p:nvPr/>
        </p:nvPicPr>
        <p:blipFill>
          <a:blip r:embed="rId3">
            <a:alphaModFix/>
          </a:blip>
          <a:stretch>
            <a:fillRect/>
          </a:stretch>
        </p:blipFill>
        <p:spPr>
          <a:xfrm>
            <a:off x="3886125" y="270000"/>
            <a:ext cx="3859774" cy="2171125"/>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28" name="Shape 228"/>
        <p:cNvGrpSpPr/>
        <p:nvPr/>
      </p:nvGrpSpPr>
      <p:grpSpPr>
        <a:xfrm>
          <a:off x="0" y="0"/>
          <a:ext cx="0" cy="0"/>
          <a:chOff x="0" y="0"/>
          <a:chExt cx="0" cy="0"/>
        </a:xfrm>
      </p:grpSpPr>
      <p:sp>
        <p:nvSpPr>
          <p:cNvPr id="229" name="Google Shape;229;p31"/>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sp>
        <p:nvSpPr>
          <p:cNvPr id="230" name="Google Shape;230;p31"/>
          <p:cNvSpPr txBox="1"/>
          <p:nvPr/>
        </p:nvSpPr>
        <p:spPr>
          <a:xfrm>
            <a:off x="2706325" y="2571738"/>
            <a:ext cx="6219300" cy="14775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Desktop screenshots</a:t>
            </a:r>
            <a:br>
              <a:rPr lang="en-GB" sz="1500"/>
            </a:br>
            <a:endParaRPr sz="1500"/>
          </a:p>
          <a:p>
            <a:pPr indent="-323850" lvl="0" marL="457200" rtl="0" algn="l">
              <a:lnSpc>
                <a:spcPct val="115000"/>
              </a:lnSpc>
              <a:spcBef>
                <a:spcPts val="0"/>
              </a:spcBef>
              <a:spcAft>
                <a:spcPts val="0"/>
              </a:spcAft>
              <a:buSzPts val="1500"/>
              <a:buChar char="●"/>
            </a:pPr>
            <a:r>
              <a:rPr lang="en-GB" sz="1500"/>
              <a:t>Search engine queries</a:t>
            </a:r>
            <a:br>
              <a:rPr lang="en-GB" sz="1500"/>
            </a:br>
            <a:endParaRPr sz="1500"/>
          </a:p>
          <a:p>
            <a:pPr indent="-323850" lvl="0" marL="457200" rtl="0" algn="l">
              <a:lnSpc>
                <a:spcPct val="115000"/>
              </a:lnSpc>
              <a:spcBef>
                <a:spcPts val="0"/>
              </a:spcBef>
              <a:spcAft>
                <a:spcPts val="0"/>
              </a:spcAft>
              <a:buSzPts val="1500"/>
              <a:buChar char="●"/>
            </a:pPr>
            <a:r>
              <a:rPr lang="en-GB" sz="1500"/>
              <a:t>Removable media device usage</a:t>
            </a:r>
            <a:endParaRPr sz="1500"/>
          </a:p>
        </p:txBody>
      </p:sp>
      <p:pic>
        <p:nvPicPr>
          <p:cNvPr id="231" name="Google Shape;231;p31"/>
          <p:cNvPicPr preferRelativeResize="0"/>
          <p:nvPr/>
        </p:nvPicPr>
        <p:blipFill rotWithShape="1">
          <a:blip r:embed="rId3">
            <a:alphaModFix/>
          </a:blip>
          <a:srcRect b="7527" l="0" r="0" t="4015"/>
          <a:stretch/>
        </p:blipFill>
        <p:spPr>
          <a:xfrm>
            <a:off x="6136100" y="234600"/>
            <a:ext cx="2734900" cy="1872571"/>
          </a:xfrm>
          <a:prstGeom prst="rect">
            <a:avLst/>
          </a:prstGeom>
          <a:noFill/>
          <a:ln>
            <a:noFill/>
          </a:ln>
          <a:effectLst>
            <a:outerShdw blurRad="57150" rotWithShape="0" algn="bl" dir="5400000" dist="19050">
              <a:srgbClr val="000000">
                <a:alpha val="50000"/>
              </a:srgbClr>
            </a:outerShdw>
          </a:effectLst>
        </p:spPr>
      </p:pic>
      <p:pic>
        <p:nvPicPr>
          <p:cNvPr id="232" name="Google Shape;232;p31"/>
          <p:cNvPicPr preferRelativeResize="0"/>
          <p:nvPr/>
        </p:nvPicPr>
        <p:blipFill>
          <a:blip r:embed="rId4">
            <a:alphaModFix/>
          </a:blip>
          <a:stretch>
            <a:fillRect/>
          </a:stretch>
        </p:blipFill>
        <p:spPr>
          <a:xfrm>
            <a:off x="2706322" y="270000"/>
            <a:ext cx="3255541" cy="182802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36" name="Shape 236"/>
        <p:cNvGrpSpPr/>
        <p:nvPr/>
      </p:nvGrpSpPr>
      <p:grpSpPr>
        <a:xfrm>
          <a:off x="0" y="0"/>
          <a:ext cx="0" cy="0"/>
          <a:chOff x="0" y="0"/>
          <a:chExt cx="0" cy="0"/>
        </a:xfrm>
      </p:grpSpPr>
      <p:sp>
        <p:nvSpPr>
          <p:cNvPr id="237" name="Google Shape;237;p32"/>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sp>
        <p:nvSpPr>
          <p:cNvPr id="238" name="Google Shape;238;p32"/>
          <p:cNvSpPr txBox="1"/>
          <p:nvPr/>
        </p:nvSpPr>
        <p:spPr>
          <a:xfrm>
            <a:off x="2706325" y="2714613"/>
            <a:ext cx="6219300" cy="2274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Timestamped startup, shutdown, sleep, logon and logoff events</a:t>
            </a:r>
            <a:br>
              <a:rPr lang="en-GB" sz="1500"/>
            </a:br>
            <a:endParaRPr sz="1500"/>
          </a:p>
          <a:p>
            <a:pPr indent="-323850" lvl="0" marL="457200" rtl="0" algn="l">
              <a:lnSpc>
                <a:spcPct val="115000"/>
              </a:lnSpc>
              <a:spcBef>
                <a:spcPts val="0"/>
              </a:spcBef>
              <a:spcAft>
                <a:spcPts val="0"/>
              </a:spcAft>
              <a:buSzPts val="1500"/>
              <a:buChar char="●"/>
            </a:pPr>
            <a:r>
              <a:rPr lang="en-GB" sz="1500"/>
              <a:t>Internet bandwidth usage, including the source URL</a:t>
            </a:r>
            <a:br>
              <a:rPr lang="en-GB" sz="1500"/>
            </a:br>
            <a:endParaRPr sz="1500"/>
          </a:p>
          <a:p>
            <a:pPr indent="-323850" lvl="0" marL="457200" rtl="0" algn="l">
              <a:lnSpc>
                <a:spcPct val="115000"/>
              </a:lnSpc>
              <a:spcBef>
                <a:spcPts val="0"/>
              </a:spcBef>
              <a:spcAft>
                <a:spcPts val="0"/>
              </a:spcAft>
              <a:buSzPts val="1500"/>
              <a:buChar char="●"/>
            </a:pPr>
            <a:r>
              <a:rPr lang="en-GB" sz="1500"/>
              <a:t>IP addresses</a:t>
            </a:r>
            <a:br>
              <a:rPr lang="en-GB" sz="1500"/>
            </a:br>
            <a:endParaRPr sz="1500"/>
          </a:p>
          <a:p>
            <a:pPr indent="0" lvl="0" marL="0" rtl="0" algn="l">
              <a:lnSpc>
                <a:spcPct val="115000"/>
              </a:lnSpc>
              <a:spcBef>
                <a:spcPts val="0"/>
              </a:spcBef>
              <a:spcAft>
                <a:spcPts val="0"/>
              </a:spcAft>
              <a:buNone/>
            </a:pPr>
            <a:br>
              <a:rPr lang="en-GB" sz="1500"/>
            </a:br>
            <a:endParaRPr sz="1500"/>
          </a:p>
        </p:txBody>
      </p:sp>
      <p:pic>
        <p:nvPicPr>
          <p:cNvPr id="239" name="Google Shape;239;p32"/>
          <p:cNvPicPr preferRelativeResize="0"/>
          <p:nvPr/>
        </p:nvPicPr>
        <p:blipFill>
          <a:blip r:embed="rId3">
            <a:alphaModFix/>
          </a:blip>
          <a:stretch>
            <a:fillRect/>
          </a:stretch>
        </p:blipFill>
        <p:spPr>
          <a:xfrm>
            <a:off x="4082227" y="270002"/>
            <a:ext cx="3467506" cy="23317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43" name="Shape 243"/>
        <p:cNvGrpSpPr/>
        <p:nvPr/>
      </p:nvGrpSpPr>
      <p:grpSpPr>
        <a:xfrm>
          <a:off x="0" y="0"/>
          <a:ext cx="0" cy="0"/>
          <a:chOff x="0" y="0"/>
          <a:chExt cx="0" cy="0"/>
        </a:xfrm>
      </p:grpSpPr>
      <p:pic>
        <p:nvPicPr>
          <p:cNvPr id="244" name="Google Shape;244;p33"/>
          <p:cNvPicPr preferRelativeResize="0"/>
          <p:nvPr/>
        </p:nvPicPr>
        <p:blipFill>
          <a:blip r:embed="rId3">
            <a:alphaModFix/>
          </a:blip>
          <a:stretch>
            <a:fillRect/>
          </a:stretch>
        </p:blipFill>
        <p:spPr>
          <a:xfrm>
            <a:off x="2422500" y="-1"/>
            <a:ext cx="6844326" cy="2093250"/>
          </a:xfrm>
          <a:prstGeom prst="rect">
            <a:avLst/>
          </a:prstGeom>
          <a:noFill/>
          <a:ln>
            <a:noFill/>
          </a:ln>
          <a:effectLst>
            <a:outerShdw blurRad="57150" rotWithShape="0" algn="bl" dir="5400000" dist="19050">
              <a:srgbClr val="000000">
                <a:alpha val="50000"/>
              </a:srgbClr>
            </a:outerShdw>
          </a:effectLst>
        </p:spPr>
      </p:pic>
      <p:sp>
        <p:nvSpPr>
          <p:cNvPr id="245" name="Google Shape;245;p33"/>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will be tracked?</a:t>
            </a:r>
            <a:endParaRPr b="1" sz="1900">
              <a:solidFill>
                <a:srgbClr val="FFFFFF"/>
              </a:solidFill>
              <a:latin typeface="Montserrat"/>
              <a:ea typeface="Montserrat"/>
              <a:cs typeface="Montserrat"/>
              <a:sym typeface="Montserrat"/>
            </a:endParaRPr>
          </a:p>
        </p:txBody>
      </p:sp>
      <p:sp>
        <p:nvSpPr>
          <p:cNvPr id="246" name="Google Shape;246;p33"/>
          <p:cNvSpPr txBox="1"/>
          <p:nvPr/>
        </p:nvSpPr>
        <p:spPr>
          <a:xfrm>
            <a:off x="2706325" y="2571738"/>
            <a:ext cx="6219300" cy="2130300"/>
          </a:xfrm>
          <a:prstGeom prst="rect">
            <a:avLst/>
          </a:prstGeom>
          <a:no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br>
              <a:rPr lang="en-GB" sz="1600">
                <a:highlight>
                  <a:srgbClr val="C9DAF8"/>
                </a:highlight>
              </a:rPr>
            </a:br>
            <a:endParaRPr sz="1600"/>
          </a:p>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br>
              <a:rPr lang="en-GB" sz="1600"/>
            </a:br>
            <a:endParaRPr sz="1600"/>
          </a:p>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br>
              <a:rPr lang="en-GB" sz="1600">
                <a:highlight>
                  <a:srgbClr val="C9DAF8"/>
                </a:highlight>
              </a:rPr>
            </a:br>
            <a:endParaRPr sz="1600"/>
          </a:p>
          <a:p>
            <a:pPr indent="-330200" lvl="0" marL="457200" rtl="0" algn="l">
              <a:lnSpc>
                <a:spcPct val="115000"/>
              </a:lnSpc>
              <a:spcBef>
                <a:spcPts val="0"/>
              </a:spcBef>
              <a:spcAft>
                <a:spcPts val="0"/>
              </a:spcAft>
              <a:buSzPts val="1600"/>
              <a:buChar char="●"/>
            </a:pPr>
            <a:r>
              <a:rPr lang="en-GB" sz="1600">
                <a:highlight>
                  <a:srgbClr val="C9DAF8"/>
                </a:highlight>
              </a:rPr>
              <a:t>&lt;&lt;MENTION OTHER DATA COLLECTION HERE&gt;&gt;</a:t>
            </a:r>
            <a:endParaRPr sz="1600">
              <a:highlight>
                <a:srgbClr val="C9DAF8"/>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50" name="Shape 250"/>
        <p:cNvGrpSpPr/>
        <p:nvPr/>
      </p:nvGrpSpPr>
      <p:grpSpPr>
        <a:xfrm>
          <a:off x="0" y="0"/>
          <a:ext cx="0" cy="0"/>
          <a:chOff x="0" y="0"/>
          <a:chExt cx="0" cy="0"/>
        </a:xfrm>
      </p:grpSpPr>
      <p:sp>
        <p:nvSpPr>
          <p:cNvPr id="251" name="Google Shape;251;p34"/>
          <p:cNvSpPr txBox="1"/>
          <p:nvPr>
            <p:ph idx="4294967295" type="ctrTitle"/>
          </p:nvPr>
        </p:nvSpPr>
        <p:spPr>
          <a:xfrm>
            <a:off x="179075" y="2048400"/>
            <a:ext cx="22434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Data security, privacy, and confidentiality</a:t>
            </a:r>
            <a:endParaRPr b="1" sz="1900">
              <a:solidFill>
                <a:srgbClr val="FFFFFF"/>
              </a:solidFill>
              <a:latin typeface="Montserrat"/>
              <a:ea typeface="Montserrat"/>
              <a:cs typeface="Montserrat"/>
              <a:sym typeface="Montserrat"/>
            </a:endParaRPr>
          </a:p>
        </p:txBody>
      </p:sp>
      <p:sp>
        <p:nvSpPr>
          <p:cNvPr id="252" name="Google Shape;252;p34"/>
          <p:cNvSpPr txBox="1"/>
          <p:nvPr/>
        </p:nvSpPr>
        <p:spPr>
          <a:xfrm>
            <a:off x="2706325" y="1205388"/>
            <a:ext cx="6219300" cy="27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600">
                <a:solidFill>
                  <a:srgbClr val="434343"/>
                </a:solidFill>
              </a:rPr>
              <a:t>How Your Data Will Be Secured</a:t>
            </a:r>
            <a:endParaRPr sz="1600"/>
          </a:p>
          <a:p>
            <a:pPr indent="-330200" lvl="0" marL="457200" rtl="0" algn="l">
              <a:lnSpc>
                <a:spcPct val="115000"/>
              </a:lnSpc>
              <a:spcBef>
                <a:spcPts val="400"/>
              </a:spcBef>
              <a:spcAft>
                <a:spcPts val="0"/>
              </a:spcAft>
              <a:buSzPts val="1600"/>
              <a:buChar char="●"/>
            </a:pPr>
            <a:r>
              <a:rPr lang="en-GB" sz="1600"/>
              <a:t>Computer activity data will be secured to the same standards that other forms of personal information are secured</a:t>
            </a:r>
            <a:br>
              <a:rPr lang="en-GB" sz="1600"/>
            </a:br>
            <a:endParaRPr sz="1600"/>
          </a:p>
          <a:p>
            <a:pPr indent="-330200" lvl="0" marL="457200" rtl="0" algn="l">
              <a:lnSpc>
                <a:spcPct val="115000"/>
              </a:lnSpc>
              <a:spcBef>
                <a:spcPts val="0"/>
              </a:spcBef>
              <a:spcAft>
                <a:spcPts val="0"/>
              </a:spcAft>
              <a:buSzPts val="1600"/>
              <a:buChar char="●"/>
            </a:pPr>
            <a:r>
              <a:rPr lang="en-GB" sz="1600"/>
              <a:t>Only a limited number of trusted employees will be provided with access to your data. This may include HR staff, IT, and your immediate manager</a:t>
            </a:r>
            <a:br>
              <a:rPr lang="en-GB" sz="1600"/>
            </a:br>
            <a:endParaRPr sz="1600"/>
          </a:p>
          <a:p>
            <a:pPr indent="-330200" lvl="0" marL="457200" rtl="0" algn="l">
              <a:lnSpc>
                <a:spcPct val="115000"/>
              </a:lnSpc>
              <a:spcBef>
                <a:spcPts val="0"/>
              </a:spcBef>
              <a:spcAft>
                <a:spcPts val="0"/>
              </a:spcAft>
              <a:buSzPts val="1600"/>
              <a:buChar char="●"/>
            </a:pPr>
            <a:r>
              <a:rPr lang="en-GB" sz="1600"/>
              <a:t>Your data will only be kept for as long as it is relevant</a:t>
            </a:r>
            <a:endParaRPr sz="16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56" name="Shape 256"/>
        <p:cNvGrpSpPr/>
        <p:nvPr/>
      </p:nvGrpSpPr>
      <p:grpSpPr>
        <a:xfrm>
          <a:off x="0" y="0"/>
          <a:ext cx="0" cy="0"/>
          <a:chOff x="0" y="0"/>
          <a:chExt cx="0" cy="0"/>
        </a:xfrm>
      </p:grpSpPr>
      <p:sp>
        <p:nvSpPr>
          <p:cNvPr id="257" name="Google Shape;257;p35"/>
          <p:cNvSpPr txBox="1"/>
          <p:nvPr>
            <p:ph idx="4294967295" type="ctrTitle"/>
          </p:nvPr>
        </p:nvSpPr>
        <p:spPr>
          <a:xfrm>
            <a:off x="179075" y="2048400"/>
            <a:ext cx="22434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Data security, privacy, and confidentiality</a:t>
            </a:r>
            <a:endParaRPr b="1" sz="1900">
              <a:solidFill>
                <a:srgbClr val="FFFFFF"/>
              </a:solidFill>
              <a:latin typeface="Montserrat"/>
              <a:ea typeface="Montserrat"/>
              <a:cs typeface="Montserrat"/>
              <a:sym typeface="Montserrat"/>
            </a:endParaRPr>
          </a:p>
        </p:txBody>
      </p:sp>
      <p:sp>
        <p:nvSpPr>
          <p:cNvPr id="258" name="Google Shape;258;p35"/>
          <p:cNvSpPr txBox="1"/>
          <p:nvPr/>
        </p:nvSpPr>
        <p:spPr>
          <a:xfrm>
            <a:off x="2706325" y="1197738"/>
            <a:ext cx="6219300" cy="27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600">
                <a:solidFill>
                  <a:srgbClr val="434343"/>
                </a:solidFill>
              </a:rPr>
              <a:t>Preventing Misuse of Data</a:t>
            </a:r>
            <a:endParaRPr sz="1600">
              <a:solidFill>
                <a:srgbClr val="434343"/>
              </a:solidFill>
            </a:endParaRPr>
          </a:p>
          <a:p>
            <a:pPr indent="-330200" lvl="0" marL="457200" rtl="0" algn="l">
              <a:lnSpc>
                <a:spcPct val="115000"/>
              </a:lnSpc>
              <a:spcBef>
                <a:spcPts val="400"/>
              </a:spcBef>
              <a:spcAft>
                <a:spcPts val="0"/>
              </a:spcAft>
              <a:buSzPts val="1600"/>
              <a:buChar char="●"/>
            </a:pPr>
            <a:r>
              <a:rPr lang="en-GB" sz="1600"/>
              <a:t>Your data will not be used for any purpose that isn’t compatible with the reasons we’ve outlined</a:t>
            </a:r>
            <a:br>
              <a:rPr lang="en-GB" sz="1600"/>
            </a:br>
            <a:endParaRPr sz="1600"/>
          </a:p>
          <a:p>
            <a:pPr indent="-330200" lvl="0" marL="457200" rtl="0" algn="l">
              <a:lnSpc>
                <a:spcPct val="115000"/>
              </a:lnSpc>
              <a:spcBef>
                <a:spcPts val="0"/>
              </a:spcBef>
              <a:spcAft>
                <a:spcPts val="0"/>
              </a:spcAft>
              <a:buSzPts val="1600"/>
              <a:buChar char="●"/>
            </a:pPr>
            <a:r>
              <a:rPr lang="en-GB" sz="1600"/>
              <a:t>Anyone with access to your data has been provided with training on their security and confidentiality responsibilities</a:t>
            </a:r>
            <a:br>
              <a:rPr lang="en-GB" sz="1600"/>
            </a:br>
            <a:endParaRPr sz="1600"/>
          </a:p>
          <a:p>
            <a:pPr indent="-330200" lvl="0" marL="457200" rtl="0" algn="l">
              <a:lnSpc>
                <a:spcPct val="115000"/>
              </a:lnSpc>
              <a:spcBef>
                <a:spcPts val="0"/>
              </a:spcBef>
              <a:spcAft>
                <a:spcPts val="0"/>
              </a:spcAft>
              <a:buSzPts val="1600"/>
              <a:buChar char="●"/>
            </a:pPr>
            <a:r>
              <a:rPr lang="en-GB" sz="1600"/>
              <a:t>Any misuse of employee data will be taken seriously and be subject to corrective actions</a:t>
            </a:r>
            <a:endParaRPr sz="1600"/>
          </a:p>
        </p:txBody>
      </p:sp>
      <p:sp>
        <p:nvSpPr>
          <p:cNvPr id="259" name="Google Shape;259;p35"/>
          <p:cNvSpPr txBox="1"/>
          <p:nvPr/>
        </p:nvSpPr>
        <p:spPr>
          <a:xfrm>
            <a:off x="2706350" y="4260300"/>
            <a:ext cx="6219300" cy="743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100"/>
              <a:t>Note: </a:t>
            </a:r>
            <a:r>
              <a:rPr lang="en-GB" sz="1100"/>
              <a:t>Your computer activity data is not accessible by CurrentWare. The solutions are deployed and managed exclusively by our company. We will only provide CurrentWare with data if it is required for troubleshooting purposes.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pic>
        <p:nvPicPr>
          <p:cNvPr id="264" name="Google Shape;264;p36"/>
          <p:cNvPicPr preferRelativeResize="0"/>
          <p:nvPr/>
        </p:nvPicPr>
        <p:blipFill rotWithShape="1">
          <a:blip r:embed="rId3">
            <a:alphaModFix/>
          </a:blip>
          <a:srcRect b="0" l="0" r="5428" t="0"/>
          <a:stretch/>
        </p:blipFill>
        <p:spPr>
          <a:xfrm>
            <a:off x="0" y="0"/>
            <a:ext cx="9144001" cy="5143499"/>
          </a:xfrm>
          <a:prstGeom prst="rect">
            <a:avLst/>
          </a:prstGeom>
          <a:noFill/>
          <a:ln>
            <a:noFill/>
          </a:ln>
        </p:spPr>
      </p:pic>
      <p:sp>
        <p:nvSpPr>
          <p:cNvPr id="265" name="Google Shape;265;p36"/>
          <p:cNvSpPr/>
          <p:nvPr/>
        </p:nvSpPr>
        <p:spPr>
          <a:xfrm>
            <a:off x="50" y="0"/>
            <a:ext cx="9144000" cy="5143500"/>
          </a:xfrm>
          <a:prstGeom prst="rect">
            <a:avLst/>
          </a:prstGeom>
          <a:solidFill>
            <a:srgbClr val="253945">
              <a:alpha val="849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36"/>
          <p:cNvSpPr/>
          <p:nvPr/>
        </p:nvSpPr>
        <p:spPr>
          <a:xfrm>
            <a:off x="-37425" y="1975800"/>
            <a:ext cx="9279600" cy="1191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36"/>
          <p:cNvSpPr txBox="1"/>
          <p:nvPr>
            <p:ph type="ctrTitle"/>
          </p:nvPr>
        </p:nvSpPr>
        <p:spPr>
          <a:xfrm>
            <a:off x="148170" y="2079162"/>
            <a:ext cx="7411800" cy="985200"/>
          </a:xfrm>
          <a:prstGeom prst="rect">
            <a:avLst/>
          </a:prstGeom>
        </p:spPr>
        <p:txBody>
          <a:bodyPr anchorCtr="0" anchor="b" bIns="91425" lIns="91425" spcFirstLastPara="1" rIns="91425" wrap="square" tIns="91425">
            <a:spAutoFit/>
          </a:bodyPr>
          <a:lstStyle/>
          <a:p>
            <a:pPr indent="0" lvl="0" marL="0" rtl="0" algn="l">
              <a:spcBef>
                <a:spcPts val="0"/>
              </a:spcBef>
              <a:spcAft>
                <a:spcPts val="0"/>
              </a:spcAft>
              <a:buNone/>
            </a:pPr>
            <a:r>
              <a:rPr lang="en-GB">
                <a:solidFill>
                  <a:srgbClr val="253945"/>
                </a:solidFill>
              </a:rPr>
              <a:t>Questions?</a:t>
            </a:r>
            <a:endParaRPr b="1">
              <a:solidFill>
                <a:srgbClr val="253945"/>
              </a:solidFill>
              <a:latin typeface="Montserrat"/>
              <a:ea typeface="Montserrat"/>
              <a:cs typeface="Montserrat"/>
              <a:sym typeface="Montserrat"/>
            </a:endParaRPr>
          </a:p>
        </p:txBody>
      </p:sp>
      <p:pic>
        <p:nvPicPr>
          <p:cNvPr id="268" name="Google Shape;268;p36"/>
          <p:cNvPicPr preferRelativeResize="0"/>
          <p:nvPr/>
        </p:nvPicPr>
        <p:blipFill>
          <a:blip r:embed="rId4">
            <a:alphaModFix/>
          </a:blip>
          <a:stretch>
            <a:fillRect/>
          </a:stretch>
        </p:blipFill>
        <p:spPr>
          <a:xfrm>
            <a:off x="4943997" y="1104093"/>
            <a:ext cx="3926626" cy="3031237"/>
          </a:xfrm>
          <a:prstGeom prst="rect">
            <a:avLst/>
          </a:prstGeom>
          <a:noFill/>
          <a:ln>
            <a:noFill/>
          </a:ln>
          <a:effectLst>
            <a:outerShdw blurRad="57150" rotWithShape="0" algn="bl" dir="5400000" dist="19050">
              <a:srgbClr val="000000">
                <a:alpha val="50000"/>
              </a:srgbClr>
            </a:outerShdw>
          </a:effectLst>
        </p:spPr>
      </p:pic>
      <p:grpSp>
        <p:nvGrpSpPr>
          <p:cNvPr id="269" name="Google Shape;269;p36"/>
          <p:cNvGrpSpPr/>
          <p:nvPr/>
        </p:nvGrpSpPr>
        <p:grpSpPr>
          <a:xfrm>
            <a:off x="5232667" y="3999844"/>
            <a:ext cx="3292764" cy="582248"/>
            <a:chOff x="5537674" y="3923477"/>
            <a:chExt cx="2967256" cy="524642"/>
          </a:xfrm>
        </p:grpSpPr>
        <p:pic>
          <p:nvPicPr>
            <p:cNvPr id="270" name="Google Shape;270;p36">
              <a:hlinkClick r:id="rId5"/>
            </p:cNvPr>
            <p:cNvPicPr preferRelativeResize="0"/>
            <p:nvPr/>
          </p:nvPicPr>
          <p:blipFill>
            <a:blip r:embed="rId6">
              <a:alphaModFix/>
            </a:blip>
            <a:stretch>
              <a:fillRect/>
            </a:stretch>
          </p:blipFill>
          <p:spPr>
            <a:xfrm>
              <a:off x="6301241" y="3923477"/>
              <a:ext cx="676557" cy="524642"/>
            </a:xfrm>
            <a:prstGeom prst="rect">
              <a:avLst/>
            </a:prstGeom>
            <a:noFill/>
            <a:ln>
              <a:noFill/>
            </a:ln>
            <a:effectLst>
              <a:outerShdw blurRad="57150" rotWithShape="0" algn="bl" dir="5400000" dist="19050">
                <a:srgbClr val="000000">
                  <a:alpha val="50000"/>
                </a:srgbClr>
              </a:outerShdw>
            </a:effectLst>
          </p:spPr>
        </p:pic>
        <p:pic>
          <p:nvPicPr>
            <p:cNvPr id="271" name="Google Shape;271;p36">
              <a:hlinkClick r:id="rId7"/>
            </p:cNvPr>
            <p:cNvPicPr preferRelativeResize="0"/>
            <p:nvPr/>
          </p:nvPicPr>
          <p:blipFill>
            <a:blip r:embed="rId8">
              <a:alphaModFix/>
            </a:blip>
            <a:stretch>
              <a:fillRect/>
            </a:stretch>
          </p:blipFill>
          <p:spPr>
            <a:xfrm>
              <a:off x="7828374" y="3928374"/>
              <a:ext cx="676557" cy="514849"/>
            </a:xfrm>
            <a:prstGeom prst="rect">
              <a:avLst/>
            </a:prstGeom>
            <a:noFill/>
            <a:ln>
              <a:noFill/>
            </a:ln>
            <a:effectLst>
              <a:outerShdw blurRad="57150" rotWithShape="0" algn="bl" dir="5400000" dist="19050">
                <a:srgbClr val="000000">
                  <a:alpha val="50000"/>
                </a:srgbClr>
              </a:outerShdw>
            </a:effectLst>
          </p:spPr>
        </p:pic>
        <p:pic>
          <p:nvPicPr>
            <p:cNvPr id="272" name="Google Shape;272;p36">
              <a:hlinkClick r:id="rId9"/>
            </p:cNvPr>
            <p:cNvPicPr preferRelativeResize="0"/>
            <p:nvPr/>
          </p:nvPicPr>
          <p:blipFill>
            <a:blip r:embed="rId10">
              <a:alphaModFix/>
            </a:blip>
            <a:stretch>
              <a:fillRect/>
            </a:stretch>
          </p:blipFill>
          <p:spPr>
            <a:xfrm>
              <a:off x="7064807" y="3927674"/>
              <a:ext cx="676557" cy="516248"/>
            </a:xfrm>
            <a:prstGeom prst="rect">
              <a:avLst/>
            </a:prstGeom>
            <a:noFill/>
            <a:ln>
              <a:noFill/>
            </a:ln>
            <a:effectLst>
              <a:outerShdw blurRad="57150" rotWithShape="0" algn="bl" dir="5400000" dist="19050">
                <a:srgbClr val="000000">
                  <a:alpha val="50000"/>
                </a:srgbClr>
              </a:outerShdw>
            </a:effectLst>
          </p:spPr>
        </p:pic>
        <p:pic>
          <p:nvPicPr>
            <p:cNvPr id="273" name="Google Shape;273;p36">
              <a:hlinkClick r:id="rId11"/>
            </p:cNvPr>
            <p:cNvPicPr preferRelativeResize="0"/>
            <p:nvPr/>
          </p:nvPicPr>
          <p:blipFill>
            <a:blip r:embed="rId12">
              <a:alphaModFix/>
            </a:blip>
            <a:stretch>
              <a:fillRect/>
            </a:stretch>
          </p:blipFill>
          <p:spPr>
            <a:xfrm>
              <a:off x="5537674" y="3927674"/>
              <a:ext cx="676557" cy="516248"/>
            </a:xfrm>
            <a:prstGeom prst="rect">
              <a:avLst/>
            </a:prstGeom>
            <a:noFill/>
            <a:ln>
              <a:noFill/>
            </a:ln>
            <a:effectLst>
              <a:outerShdw blurRad="57150" rotWithShape="0" algn="bl" dir="5400000" dist="19050">
                <a:srgbClr val="000000">
                  <a:alpha val="50000"/>
                </a:srgbClr>
              </a:outerShdw>
            </a:effectLst>
          </p:spPr>
        </p:pic>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16" name="Shape 116"/>
        <p:cNvGrpSpPr/>
        <p:nvPr/>
      </p:nvGrpSpPr>
      <p:grpSpPr>
        <a:xfrm>
          <a:off x="0" y="0"/>
          <a:ext cx="0" cy="0"/>
          <a:chOff x="0" y="0"/>
          <a:chExt cx="0" cy="0"/>
        </a:xfrm>
      </p:grpSpPr>
      <p:sp>
        <p:nvSpPr>
          <p:cNvPr id="117" name="Google Shape;117;p21"/>
          <p:cNvSpPr/>
          <p:nvPr/>
        </p:nvSpPr>
        <p:spPr>
          <a:xfrm>
            <a:off x="3857764" y="780378"/>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1"/>
          <p:cNvSpPr txBox="1"/>
          <p:nvPr>
            <p:ph idx="4294967295" type="ctrTitle"/>
          </p:nvPr>
        </p:nvSpPr>
        <p:spPr>
          <a:xfrm>
            <a:off x="179077" y="2263950"/>
            <a:ext cx="2004000" cy="615600"/>
          </a:xfrm>
          <a:prstGeom prst="rect">
            <a:avLst/>
          </a:prstGeom>
        </p:spPr>
        <p:txBody>
          <a:bodyPr anchorCtr="0" anchor="t" bIns="91425" lIns="91425" spcFirstLastPara="1" rIns="91425" wrap="square" tIns="91425">
            <a:spAutoFit/>
          </a:bodyPr>
          <a:lstStyle/>
          <a:p>
            <a:pPr indent="0" lvl="0" marL="0" rtl="0" algn="ctr">
              <a:spcBef>
                <a:spcPts val="0"/>
              </a:spcBef>
              <a:spcAft>
                <a:spcPts val="0"/>
              </a:spcAft>
              <a:buNone/>
            </a:pPr>
            <a:r>
              <a:rPr lang="en-GB">
                <a:solidFill>
                  <a:srgbClr val="FFFFFF"/>
                </a:solidFill>
              </a:rPr>
              <a:t>Agenda</a:t>
            </a:r>
            <a:endParaRPr b="1">
              <a:solidFill>
                <a:srgbClr val="FFFFFF"/>
              </a:solidFill>
              <a:latin typeface="Montserrat"/>
              <a:ea typeface="Montserrat"/>
              <a:cs typeface="Montserrat"/>
              <a:sym typeface="Montserrat"/>
            </a:endParaRPr>
          </a:p>
        </p:txBody>
      </p:sp>
      <p:sp>
        <p:nvSpPr>
          <p:cNvPr id="119" name="Google Shape;119;p21"/>
          <p:cNvSpPr/>
          <p:nvPr/>
        </p:nvSpPr>
        <p:spPr>
          <a:xfrm>
            <a:off x="3261926" y="780338"/>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0" name="Google Shape;120;p21"/>
          <p:cNvSpPr txBox="1"/>
          <p:nvPr>
            <p:ph idx="4294967295" type="title"/>
          </p:nvPr>
        </p:nvSpPr>
        <p:spPr>
          <a:xfrm>
            <a:off x="3261926" y="761775"/>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1</a:t>
            </a:r>
            <a:endParaRPr sz="2220">
              <a:latin typeface="Montserrat"/>
              <a:ea typeface="Montserrat"/>
              <a:cs typeface="Montserrat"/>
              <a:sym typeface="Montserrat"/>
            </a:endParaRPr>
          </a:p>
        </p:txBody>
      </p:sp>
      <p:sp>
        <p:nvSpPr>
          <p:cNvPr id="121" name="Google Shape;121;p21"/>
          <p:cNvSpPr/>
          <p:nvPr/>
        </p:nvSpPr>
        <p:spPr>
          <a:xfrm>
            <a:off x="3261926" y="1377305"/>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2" name="Google Shape;122;p21"/>
          <p:cNvSpPr/>
          <p:nvPr/>
        </p:nvSpPr>
        <p:spPr>
          <a:xfrm>
            <a:off x="3261926" y="1974273"/>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3" name="Google Shape;123;p21"/>
          <p:cNvSpPr/>
          <p:nvPr/>
        </p:nvSpPr>
        <p:spPr>
          <a:xfrm>
            <a:off x="3261926" y="2604473"/>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4" name="Google Shape;124;p21"/>
          <p:cNvSpPr/>
          <p:nvPr/>
        </p:nvSpPr>
        <p:spPr>
          <a:xfrm>
            <a:off x="3261801" y="3218858"/>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5" name="Google Shape;125;p21"/>
          <p:cNvSpPr/>
          <p:nvPr/>
        </p:nvSpPr>
        <p:spPr>
          <a:xfrm>
            <a:off x="3261801" y="3815826"/>
            <a:ext cx="477600" cy="477600"/>
          </a:xfrm>
          <a:prstGeom prst="rect">
            <a:avLst/>
          </a:prstGeom>
          <a:solidFill>
            <a:srgbClr val="EA5B3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126" name="Google Shape;126;p21"/>
          <p:cNvSpPr/>
          <p:nvPr/>
        </p:nvSpPr>
        <p:spPr>
          <a:xfrm>
            <a:off x="3857764" y="1377252"/>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1"/>
          <p:cNvSpPr txBox="1"/>
          <p:nvPr>
            <p:ph idx="4294967295" type="title"/>
          </p:nvPr>
        </p:nvSpPr>
        <p:spPr>
          <a:xfrm>
            <a:off x="3261801" y="1340309"/>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2</a:t>
            </a:r>
            <a:endParaRPr sz="2220">
              <a:latin typeface="Montserrat"/>
              <a:ea typeface="Montserrat"/>
              <a:cs typeface="Montserrat"/>
              <a:sym typeface="Montserrat"/>
            </a:endParaRPr>
          </a:p>
        </p:txBody>
      </p:sp>
      <p:sp>
        <p:nvSpPr>
          <p:cNvPr id="128" name="Google Shape;128;p21"/>
          <p:cNvSpPr txBox="1"/>
          <p:nvPr>
            <p:ph idx="4294967295" type="title"/>
          </p:nvPr>
        </p:nvSpPr>
        <p:spPr>
          <a:xfrm>
            <a:off x="3261801" y="1939070"/>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3</a:t>
            </a:r>
            <a:endParaRPr sz="2220">
              <a:latin typeface="Montserrat"/>
              <a:ea typeface="Montserrat"/>
              <a:cs typeface="Montserrat"/>
              <a:sym typeface="Montserrat"/>
            </a:endParaRPr>
          </a:p>
        </p:txBody>
      </p:sp>
      <p:sp>
        <p:nvSpPr>
          <p:cNvPr id="129" name="Google Shape;129;p21"/>
          <p:cNvSpPr txBox="1"/>
          <p:nvPr>
            <p:ph idx="4294967295" type="title"/>
          </p:nvPr>
        </p:nvSpPr>
        <p:spPr>
          <a:xfrm>
            <a:off x="3261801" y="2567421"/>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4</a:t>
            </a:r>
            <a:endParaRPr sz="2220">
              <a:latin typeface="Montserrat"/>
              <a:ea typeface="Montserrat"/>
              <a:cs typeface="Montserrat"/>
              <a:sym typeface="Montserrat"/>
            </a:endParaRPr>
          </a:p>
        </p:txBody>
      </p:sp>
      <p:sp>
        <p:nvSpPr>
          <p:cNvPr id="130" name="Google Shape;130;p21"/>
          <p:cNvSpPr txBox="1"/>
          <p:nvPr>
            <p:ph idx="4294967295" type="title"/>
          </p:nvPr>
        </p:nvSpPr>
        <p:spPr>
          <a:xfrm>
            <a:off x="3261801" y="3181850"/>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5</a:t>
            </a:r>
            <a:endParaRPr sz="2220">
              <a:latin typeface="Montserrat"/>
              <a:ea typeface="Montserrat"/>
              <a:cs typeface="Montserrat"/>
              <a:sym typeface="Montserrat"/>
            </a:endParaRPr>
          </a:p>
        </p:txBody>
      </p:sp>
      <p:sp>
        <p:nvSpPr>
          <p:cNvPr id="131" name="Google Shape;131;p21"/>
          <p:cNvSpPr txBox="1"/>
          <p:nvPr>
            <p:ph idx="4294967295" type="title"/>
          </p:nvPr>
        </p:nvSpPr>
        <p:spPr>
          <a:xfrm>
            <a:off x="3261926" y="3795437"/>
            <a:ext cx="477600" cy="47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GB" sz="2220">
                <a:latin typeface="Montserrat"/>
                <a:ea typeface="Montserrat"/>
                <a:cs typeface="Montserrat"/>
                <a:sym typeface="Montserrat"/>
              </a:rPr>
              <a:t>6</a:t>
            </a:r>
            <a:endParaRPr sz="2220">
              <a:latin typeface="Montserrat"/>
              <a:ea typeface="Montserrat"/>
              <a:cs typeface="Montserrat"/>
              <a:sym typeface="Montserrat"/>
            </a:endParaRPr>
          </a:p>
        </p:txBody>
      </p:sp>
      <p:sp>
        <p:nvSpPr>
          <p:cNvPr id="132" name="Google Shape;132;p21"/>
          <p:cNvSpPr/>
          <p:nvPr/>
        </p:nvSpPr>
        <p:spPr>
          <a:xfrm>
            <a:off x="3857764" y="1974125"/>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1"/>
          <p:cNvSpPr/>
          <p:nvPr/>
        </p:nvSpPr>
        <p:spPr>
          <a:xfrm>
            <a:off x="3857764" y="2604474"/>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1"/>
          <p:cNvSpPr/>
          <p:nvPr/>
        </p:nvSpPr>
        <p:spPr>
          <a:xfrm>
            <a:off x="3857764" y="3218851"/>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1"/>
          <p:cNvSpPr/>
          <p:nvPr/>
        </p:nvSpPr>
        <p:spPr>
          <a:xfrm>
            <a:off x="3857764" y="3832450"/>
            <a:ext cx="4628100" cy="477600"/>
          </a:xfrm>
          <a:prstGeom prst="rect">
            <a:avLst/>
          </a:prstGeom>
          <a:solidFill>
            <a:srgbClr val="25394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1"/>
          <p:cNvSpPr txBox="1"/>
          <p:nvPr>
            <p:ph idx="4294967295" type="title"/>
          </p:nvPr>
        </p:nvSpPr>
        <p:spPr>
          <a:xfrm>
            <a:off x="3857775" y="807863"/>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0" lang="en-GB" sz="1920">
                <a:latin typeface="Nunito"/>
                <a:ea typeface="Nunito"/>
                <a:cs typeface="Nunito"/>
                <a:sym typeface="Nunito"/>
              </a:rPr>
              <a:t>CurrentWare Product Overview</a:t>
            </a:r>
            <a:endParaRPr b="0" sz="1920">
              <a:latin typeface="Nunito"/>
              <a:ea typeface="Nunito"/>
              <a:cs typeface="Nunito"/>
              <a:sym typeface="Nunito"/>
            </a:endParaRPr>
          </a:p>
        </p:txBody>
      </p:sp>
      <p:sp>
        <p:nvSpPr>
          <p:cNvPr id="137" name="Google Shape;137;p21"/>
          <p:cNvSpPr txBox="1"/>
          <p:nvPr>
            <p:ph idx="4294967295" type="title"/>
          </p:nvPr>
        </p:nvSpPr>
        <p:spPr>
          <a:xfrm>
            <a:off x="3857775" y="1404736"/>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1920">
                <a:latin typeface="Nunito"/>
                <a:ea typeface="Nunito"/>
                <a:cs typeface="Nunito"/>
                <a:sym typeface="Nunito"/>
              </a:rPr>
              <a:t>How Will CurrentWare Be Used?</a:t>
            </a:r>
            <a:endParaRPr b="0" sz="1920">
              <a:latin typeface="Nunito"/>
              <a:ea typeface="Nunito"/>
              <a:cs typeface="Nunito"/>
              <a:sym typeface="Nunito"/>
            </a:endParaRPr>
          </a:p>
        </p:txBody>
      </p:sp>
      <p:sp>
        <p:nvSpPr>
          <p:cNvPr id="138" name="Google Shape;138;p21"/>
          <p:cNvSpPr txBox="1"/>
          <p:nvPr>
            <p:ph idx="4294967295" type="title"/>
          </p:nvPr>
        </p:nvSpPr>
        <p:spPr>
          <a:xfrm>
            <a:off x="3857775" y="2001610"/>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1920">
                <a:latin typeface="Nunito"/>
                <a:ea typeface="Nunito"/>
                <a:cs typeface="Nunito"/>
                <a:sym typeface="Nunito"/>
              </a:rPr>
              <a:t>What This Means for Employees</a:t>
            </a:r>
            <a:endParaRPr b="0" sz="1920">
              <a:latin typeface="Nunito"/>
              <a:ea typeface="Nunito"/>
              <a:cs typeface="Nunito"/>
              <a:sym typeface="Nunito"/>
            </a:endParaRPr>
          </a:p>
          <a:p>
            <a:pPr indent="0" lvl="0" marL="0" rtl="0" algn="l">
              <a:spcBef>
                <a:spcPts val="0"/>
              </a:spcBef>
              <a:spcAft>
                <a:spcPts val="0"/>
              </a:spcAft>
              <a:buNone/>
            </a:pPr>
            <a:r>
              <a:t/>
            </a:r>
            <a:endParaRPr b="0" sz="1920">
              <a:latin typeface="Nunito"/>
              <a:ea typeface="Nunito"/>
              <a:cs typeface="Nunito"/>
              <a:sym typeface="Nunito"/>
            </a:endParaRPr>
          </a:p>
          <a:p>
            <a:pPr indent="0" lvl="0" marL="0" rtl="0" algn="l">
              <a:spcBef>
                <a:spcPts val="0"/>
              </a:spcBef>
              <a:spcAft>
                <a:spcPts val="0"/>
              </a:spcAft>
              <a:buSzPts val="990"/>
              <a:buNone/>
            </a:pPr>
            <a:r>
              <a:t/>
            </a:r>
            <a:endParaRPr b="0" sz="1920">
              <a:latin typeface="Nunito"/>
              <a:ea typeface="Nunito"/>
              <a:cs typeface="Nunito"/>
              <a:sym typeface="Nunito"/>
            </a:endParaRPr>
          </a:p>
        </p:txBody>
      </p:sp>
      <p:sp>
        <p:nvSpPr>
          <p:cNvPr id="139" name="Google Shape;139;p21"/>
          <p:cNvSpPr txBox="1"/>
          <p:nvPr>
            <p:ph idx="4294967295" type="title"/>
          </p:nvPr>
        </p:nvSpPr>
        <p:spPr>
          <a:xfrm>
            <a:off x="3857775" y="2648546"/>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1920">
                <a:latin typeface="Nunito"/>
                <a:ea typeface="Nunito"/>
                <a:cs typeface="Nunito"/>
                <a:sym typeface="Nunito"/>
              </a:rPr>
              <a:t>What Will Be Tracked?</a:t>
            </a:r>
            <a:endParaRPr b="0" sz="1920">
              <a:latin typeface="Nunito"/>
              <a:ea typeface="Nunito"/>
              <a:cs typeface="Nunito"/>
              <a:sym typeface="Nunito"/>
            </a:endParaRPr>
          </a:p>
          <a:p>
            <a:pPr indent="0" lvl="0" marL="0" rtl="0" algn="l">
              <a:spcBef>
                <a:spcPts val="0"/>
              </a:spcBef>
              <a:spcAft>
                <a:spcPts val="0"/>
              </a:spcAft>
              <a:buNone/>
            </a:pPr>
            <a:r>
              <a:t/>
            </a:r>
            <a:endParaRPr b="0" sz="1920">
              <a:latin typeface="Nunito"/>
              <a:ea typeface="Nunito"/>
              <a:cs typeface="Nunito"/>
              <a:sym typeface="Nunito"/>
            </a:endParaRPr>
          </a:p>
          <a:p>
            <a:pPr indent="0" lvl="0" marL="0" rtl="0" algn="l">
              <a:spcBef>
                <a:spcPts val="0"/>
              </a:spcBef>
              <a:spcAft>
                <a:spcPts val="0"/>
              </a:spcAft>
              <a:buSzPts val="990"/>
              <a:buNone/>
            </a:pPr>
            <a:r>
              <a:t/>
            </a:r>
            <a:endParaRPr b="0" sz="1920">
              <a:latin typeface="Nunito"/>
              <a:ea typeface="Nunito"/>
              <a:cs typeface="Nunito"/>
              <a:sym typeface="Nunito"/>
            </a:endParaRPr>
          </a:p>
        </p:txBody>
      </p:sp>
      <p:sp>
        <p:nvSpPr>
          <p:cNvPr id="140" name="Google Shape;140;p21"/>
          <p:cNvSpPr txBox="1"/>
          <p:nvPr>
            <p:ph idx="4294967295" type="title"/>
          </p:nvPr>
        </p:nvSpPr>
        <p:spPr>
          <a:xfrm>
            <a:off x="3857775" y="3231560"/>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GB" sz="1920">
                <a:latin typeface="Nunito"/>
                <a:ea typeface="Nunito"/>
                <a:cs typeface="Nunito"/>
                <a:sym typeface="Nunito"/>
              </a:rPr>
              <a:t>Data Security &amp; Privacy</a:t>
            </a:r>
            <a:endParaRPr b="0" sz="1920">
              <a:latin typeface="Nunito"/>
              <a:ea typeface="Nunito"/>
              <a:cs typeface="Nunito"/>
              <a:sym typeface="Nunito"/>
            </a:endParaRPr>
          </a:p>
          <a:p>
            <a:pPr indent="0" lvl="0" marL="0" rtl="0" algn="l">
              <a:spcBef>
                <a:spcPts val="0"/>
              </a:spcBef>
              <a:spcAft>
                <a:spcPts val="0"/>
              </a:spcAft>
              <a:buSzPts val="990"/>
              <a:buNone/>
            </a:pPr>
            <a:r>
              <a:t/>
            </a:r>
            <a:endParaRPr b="0" sz="1920">
              <a:latin typeface="Nunito"/>
              <a:ea typeface="Nunito"/>
              <a:cs typeface="Nunito"/>
              <a:sym typeface="Nunito"/>
            </a:endParaRPr>
          </a:p>
        </p:txBody>
      </p:sp>
      <p:sp>
        <p:nvSpPr>
          <p:cNvPr id="141" name="Google Shape;141;p21"/>
          <p:cNvSpPr txBox="1"/>
          <p:nvPr>
            <p:ph idx="4294967295" type="title"/>
          </p:nvPr>
        </p:nvSpPr>
        <p:spPr>
          <a:xfrm>
            <a:off x="3857775" y="3858036"/>
            <a:ext cx="4628100" cy="477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0" lang="en-GB" sz="1920">
                <a:latin typeface="Nunito"/>
                <a:ea typeface="Nunito"/>
                <a:cs typeface="Nunito"/>
                <a:sym typeface="Nunito"/>
              </a:rPr>
              <a:t>Questions &amp; Comments</a:t>
            </a:r>
            <a:endParaRPr b="0" sz="1920">
              <a:latin typeface="Nunito"/>
              <a:ea typeface="Nunito"/>
              <a:cs typeface="Nunito"/>
              <a:sym typeface="Nuni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45" name="Shape 145"/>
        <p:cNvGrpSpPr/>
        <p:nvPr/>
      </p:nvGrpSpPr>
      <p:grpSpPr>
        <a:xfrm>
          <a:off x="0" y="0"/>
          <a:ext cx="0" cy="0"/>
          <a:chOff x="0" y="0"/>
          <a:chExt cx="0" cy="0"/>
        </a:xfrm>
      </p:grpSpPr>
      <p:sp>
        <p:nvSpPr>
          <p:cNvPr id="146" name="Google Shape;146;p22"/>
          <p:cNvSpPr/>
          <p:nvPr/>
        </p:nvSpPr>
        <p:spPr>
          <a:xfrm>
            <a:off x="304625" y="1143722"/>
            <a:ext cx="1877700" cy="3450900"/>
          </a:xfrm>
          <a:prstGeom prst="round1Rect">
            <a:avLst>
              <a:gd fmla="val 16667" name="adj"/>
            </a:avLst>
          </a:prstGeom>
          <a:solidFill>
            <a:srgbClr val="CFE2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22"/>
          <p:cNvSpPr/>
          <p:nvPr/>
        </p:nvSpPr>
        <p:spPr>
          <a:xfrm>
            <a:off x="306487" y="1143717"/>
            <a:ext cx="1877700" cy="34509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8" name="Google Shape;148;p22"/>
          <p:cNvPicPr preferRelativeResize="0"/>
          <p:nvPr/>
        </p:nvPicPr>
        <p:blipFill>
          <a:blip r:embed="rId3">
            <a:alphaModFix/>
          </a:blip>
          <a:stretch>
            <a:fillRect/>
          </a:stretch>
        </p:blipFill>
        <p:spPr>
          <a:xfrm>
            <a:off x="196803" y="2436107"/>
            <a:ext cx="2091502" cy="481275"/>
          </a:xfrm>
          <a:prstGeom prst="rect">
            <a:avLst/>
          </a:prstGeom>
          <a:noFill/>
          <a:ln>
            <a:noFill/>
          </a:ln>
        </p:spPr>
      </p:pic>
      <p:pic>
        <p:nvPicPr>
          <p:cNvPr id="149" name="Google Shape;149;p22">
            <a:hlinkClick r:id="rId4"/>
          </p:cNvPr>
          <p:cNvPicPr preferRelativeResize="0"/>
          <p:nvPr/>
        </p:nvPicPr>
        <p:blipFill>
          <a:blip r:embed="rId5">
            <a:alphaModFix/>
          </a:blip>
          <a:stretch>
            <a:fillRect/>
          </a:stretch>
        </p:blipFill>
        <p:spPr>
          <a:xfrm>
            <a:off x="525349" y="1358726"/>
            <a:ext cx="1440000" cy="1080000"/>
          </a:xfrm>
          <a:prstGeom prst="rect">
            <a:avLst/>
          </a:prstGeom>
          <a:noFill/>
          <a:ln>
            <a:noFill/>
          </a:ln>
          <a:effectLst>
            <a:outerShdw blurRad="57150" rotWithShape="0" algn="bl" dir="5400000" dist="19050">
              <a:srgbClr val="000000">
                <a:alpha val="50000"/>
              </a:srgbClr>
            </a:outerShdw>
          </a:effectLst>
        </p:spPr>
      </p:pic>
      <p:sp>
        <p:nvSpPr>
          <p:cNvPr id="150" name="Google Shape;150;p22"/>
          <p:cNvSpPr txBox="1"/>
          <p:nvPr/>
        </p:nvSpPr>
        <p:spPr>
          <a:xfrm>
            <a:off x="306521" y="2954848"/>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Device Control</a:t>
            </a:r>
            <a:endParaRPr sz="1600">
              <a:solidFill>
                <a:srgbClr val="58595B"/>
              </a:solidFill>
              <a:latin typeface="Montserrat SemiBold"/>
              <a:ea typeface="Montserrat SemiBold"/>
              <a:cs typeface="Montserrat SemiBold"/>
              <a:sym typeface="Montserrat SemiBold"/>
            </a:endParaRPr>
          </a:p>
        </p:txBody>
      </p:sp>
      <p:sp>
        <p:nvSpPr>
          <p:cNvPr id="151" name="Google Shape;151;p22"/>
          <p:cNvSpPr txBox="1"/>
          <p:nvPr/>
        </p:nvSpPr>
        <p:spPr>
          <a:xfrm>
            <a:off x="309513" y="3195817"/>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Block/Allow USBs</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Monitor USB Activity</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USB Activity Alerts</a:t>
            </a:r>
            <a:endParaRPr sz="1300">
              <a:solidFill>
                <a:srgbClr val="58595B"/>
              </a:solidFill>
              <a:latin typeface="Montserrat Medium"/>
              <a:ea typeface="Montserrat Medium"/>
              <a:cs typeface="Montserrat Medium"/>
              <a:sym typeface="Montserrat Medium"/>
            </a:endParaRPr>
          </a:p>
        </p:txBody>
      </p:sp>
      <p:pic>
        <p:nvPicPr>
          <p:cNvPr id="152" name="Google Shape;152;p22"/>
          <p:cNvPicPr preferRelativeResize="0"/>
          <p:nvPr/>
        </p:nvPicPr>
        <p:blipFill rotWithShape="1">
          <a:blip r:embed="rId6">
            <a:alphaModFix/>
          </a:blip>
          <a:srcRect b="0" l="28897" r="-1068" t="0"/>
          <a:stretch/>
        </p:blipFill>
        <p:spPr>
          <a:xfrm>
            <a:off x="516294" y="2500818"/>
            <a:ext cx="1469063" cy="423250"/>
          </a:xfrm>
          <a:prstGeom prst="rect">
            <a:avLst/>
          </a:prstGeom>
          <a:noFill/>
          <a:ln>
            <a:noFill/>
          </a:ln>
        </p:spPr>
      </p:pic>
      <p:sp>
        <p:nvSpPr>
          <p:cNvPr id="153" name="Google Shape;153;p22"/>
          <p:cNvSpPr txBox="1"/>
          <p:nvPr/>
        </p:nvSpPr>
        <p:spPr>
          <a:xfrm>
            <a:off x="-25" y="161275"/>
            <a:ext cx="9144000" cy="5727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None/>
            </a:pPr>
            <a:r>
              <a:rPr b="1" lang="en-GB" sz="3600">
                <a:solidFill>
                  <a:srgbClr val="FFFFFF"/>
                </a:solidFill>
                <a:latin typeface="Montserrat"/>
                <a:ea typeface="Montserrat"/>
                <a:cs typeface="Montserrat"/>
                <a:sym typeface="Montserrat"/>
              </a:rPr>
              <a:t>CurrentWare Suite</a:t>
            </a:r>
            <a:endParaRPr b="1" sz="3600">
              <a:solidFill>
                <a:srgbClr val="FFFFFF"/>
              </a:solidFill>
              <a:latin typeface="Montserrat"/>
              <a:ea typeface="Montserrat"/>
              <a:cs typeface="Montserrat"/>
              <a:sym typeface="Montserrat"/>
            </a:endParaRPr>
          </a:p>
        </p:txBody>
      </p:sp>
      <p:sp>
        <p:nvSpPr>
          <p:cNvPr id="154" name="Google Shape;154;p22"/>
          <p:cNvSpPr/>
          <p:nvPr/>
        </p:nvSpPr>
        <p:spPr>
          <a:xfrm>
            <a:off x="4769194" y="1143722"/>
            <a:ext cx="1877700" cy="3450900"/>
          </a:xfrm>
          <a:prstGeom prst="round1Rect">
            <a:avLst>
              <a:gd fmla="val 16667" name="adj"/>
            </a:avLst>
          </a:prstGeom>
          <a:solidFill>
            <a:srgbClr val="D9EA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2"/>
          <p:cNvSpPr/>
          <p:nvPr/>
        </p:nvSpPr>
        <p:spPr>
          <a:xfrm>
            <a:off x="4768543" y="1143717"/>
            <a:ext cx="1877700" cy="34509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6" name="Google Shape;156;p22"/>
          <p:cNvPicPr preferRelativeResize="0"/>
          <p:nvPr/>
        </p:nvPicPr>
        <p:blipFill>
          <a:blip r:embed="rId3">
            <a:alphaModFix/>
          </a:blip>
          <a:stretch>
            <a:fillRect/>
          </a:stretch>
        </p:blipFill>
        <p:spPr>
          <a:xfrm>
            <a:off x="4661556" y="2436107"/>
            <a:ext cx="2091502" cy="481275"/>
          </a:xfrm>
          <a:prstGeom prst="rect">
            <a:avLst/>
          </a:prstGeom>
          <a:noFill/>
          <a:ln>
            <a:noFill/>
          </a:ln>
        </p:spPr>
      </p:pic>
      <p:pic>
        <p:nvPicPr>
          <p:cNvPr id="157" name="Google Shape;157;p22">
            <a:hlinkClick r:id="rId7"/>
          </p:cNvPr>
          <p:cNvPicPr preferRelativeResize="0"/>
          <p:nvPr/>
        </p:nvPicPr>
        <p:blipFill>
          <a:blip r:embed="rId8">
            <a:alphaModFix/>
          </a:blip>
          <a:stretch>
            <a:fillRect/>
          </a:stretch>
        </p:blipFill>
        <p:spPr>
          <a:xfrm>
            <a:off x="4934125" y="1358726"/>
            <a:ext cx="1440000" cy="1080000"/>
          </a:xfrm>
          <a:prstGeom prst="rect">
            <a:avLst/>
          </a:prstGeom>
          <a:noFill/>
          <a:ln>
            <a:noFill/>
          </a:ln>
          <a:effectLst>
            <a:outerShdw blurRad="57150" rotWithShape="0" algn="bl" dir="5400000" dist="19050">
              <a:srgbClr val="000000">
                <a:alpha val="50000"/>
              </a:srgbClr>
            </a:outerShdw>
          </a:effectLst>
        </p:spPr>
      </p:pic>
      <p:sp>
        <p:nvSpPr>
          <p:cNvPr id="158" name="Google Shape;158;p22"/>
          <p:cNvSpPr txBox="1"/>
          <p:nvPr/>
        </p:nvSpPr>
        <p:spPr>
          <a:xfrm>
            <a:off x="4772977" y="2950073"/>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User Monitoring</a:t>
            </a:r>
            <a:endParaRPr sz="1600">
              <a:solidFill>
                <a:srgbClr val="58595B"/>
              </a:solidFill>
              <a:latin typeface="Montserrat SemiBold"/>
              <a:ea typeface="Montserrat SemiBold"/>
              <a:cs typeface="Montserrat SemiBold"/>
              <a:sym typeface="Montserrat SemiBold"/>
            </a:endParaRPr>
          </a:p>
        </p:txBody>
      </p:sp>
      <p:sp>
        <p:nvSpPr>
          <p:cNvPr id="159" name="Google Shape;159;p22"/>
          <p:cNvSpPr txBox="1"/>
          <p:nvPr/>
        </p:nvSpPr>
        <p:spPr>
          <a:xfrm>
            <a:off x="4775968" y="3191042"/>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Internet &amp; App Use</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Idle vs Active Time</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Email Alerts</a:t>
            </a:r>
            <a:endParaRPr sz="1300">
              <a:solidFill>
                <a:srgbClr val="58595B"/>
              </a:solidFill>
              <a:latin typeface="Montserrat Medium"/>
              <a:ea typeface="Montserrat Medium"/>
              <a:cs typeface="Montserrat Medium"/>
              <a:sym typeface="Montserrat Medium"/>
            </a:endParaRPr>
          </a:p>
        </p:txBody>
      </p:sp>
      <p:pic>
        <p:nvPicPr>
          <p:cNvPr id="160" name="Google Shape;160;p22"/>
          <p:cNvPicPr preferRelativeResize="0"/>
          <p:nvPr/>
        </p:nvPicPr>
        <p:blipFill rotWithShape="1">
          <a:blip r:embed="rId9">
            <a:alphaModFix/>
          </a:blip>
          <a:srcRect b="0" l="24742" r="7" t="0"/>
          <a:stretch/>
        </p:blipFill>
        <p:spPr>
          <a:xfrm>
            <a:off x="4889718" y="2545543"/>
            <a:ext cx="1636651" cy="371025"/>
          </a:xfrm>
          <a:prstGeom prst="rect">
            <a:avLst/>
          </a:prstGeom>
          <a:noFill/>
          <a:ln>
            <a:noFill/>
          </a:ln>
        </p:spPr>
      </p:pic>
      <p:sp>
        <p:nvSpPr>
          <p:cNvPr id="161" name="Google Shape;161;p22"/>
          <p:cNvSpPr/>
          <p:nvPr/>
        </p:nvSpPr>
        <p:spPr>
          <a:xfrm>
            <a:off x="2536456" y="1143643"/>
            <a:ext cx="1877700" cy="3450900"/>
          </a:xfrm>
          <a:prstGeom prst="round1Rect">
            <a:avLst>
              <a:gd fmla="val 16667" name="adj"/>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2"/>
          <p:cNvSpPr/>
          <p:nvPr/>
        </p:nvSpPr>
        <p:spPr>
          <a:xfrm>
            <a:off x="2536456" y="1143393"/>
            <a:ext cx="1877700" cy="34509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2"/>
          <p:cNvSpPr txBox="1"/>
          <p:nvPr/>
        </p:nvSpPr>
        <p:spPr>
          <a:xfrm>
            <a:off x="2536456" y="3191042"/>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URL/Category Filter</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Allow &amp; Block Sites</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Block Apps &amp; Ports</a:t>
            </a:r>
            <a:endParaRPr sz="1300">
              <a:solidFill>
                <a:srgbClr val="58595B"/>
              </a:solidFill>
              <a:latin typeface="Montserrat Medium"/>
              <a:ea typeface="Montserrat Medium"/>
              <a:cs typeface="Montserrat Medium"/>
              <a:sym typeface="Montserrat Medium"/>
            </a:endParaRPr>
          </a:p>
        </p:txBody>
      </p:sp>
      <p:pic>
        <p:nvPicPr>
          <p:cNvPr id="164" name="Google Shape;164;p22"/>
          <p:cNvPicPr preferRelativeResize="0"/>
          <p:nvPr/>
        </p:nvPicPr>
        <p:blipFill>
          <a:blip r:embed="rId3">
            <a:alphaModFix/>
          </a:blip>
          <a:stretch>
            <a:fillRect/>
          </a:stretch>
        </p:blipFill>
        <p:spPr>
          <a:xfrm>
            <a:off x="2429180" y="2436107"/>
            <a:ext cx="2091502" cy="481275"/>
          </a:xfrm>
          <a:prstGeom prst="rect">
            <a:avLst/>
          </a:prstGeom>
          <a:noFill/>
          <a:ln>
            <a:noFill/>
          </a:ln>
        </p:spPr>
      </p:pic>
      <p:sp>
        <p:nvSpPr>
          <p:cNvPr id="165" name="Google Shape;165;p22"/>
          <p:cNvSpPr txBox="1"/>
          <p:nvPr/>
        </p:nvSpPr>
        <p:spPr>
          <a:xfrm>
            <a:off x="2533465" y="2950073"/>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Web Filtering</a:t>
            </a:r>
            <a:endParaRPr sz="1600">
              <a:solidFill>
                <a:srgbClr val="58595B"/>
              </a:solidFill>
              <a:latin typeface="Montserrat SemiBold"/>
              <a:ea typeface="Montserrat SemiBold"/>
              <a:cs typeface="Montserrat SemiBold"/>
              <a:sym typeface="Montserrat SemiBold"/>
            </a:endParaRPr>
          </a:p>
        </p:txBody>
      </p:sp>
      <p:pic>
        <p:nvPicPr>
          <p:cNvPr id="166" name="Google Shape;166;p22">
            <a:hlinkClick r:id="rId10"/>
          </p:cNvPr>
          <p:cNvPicPr preferRelativeResize="0"/>
          <p:nvPr/>
        </p:nvPicPr>
        <p:blipFill>
          <a:blip r:embed="rId11">
            <a:alphaModFix/>
          </a:blip>
          <a:stretch>
            <a:fillRect/>
          </a:stretch>
        </p:blipFill>
        <p:spPr>
          <a:xfrm>
            <a:off x="2737133" y="1354976"/>
            <a:ext cx="1468800" cy="1087500"/>
          </a:xfrm>
          <a:prstGeom prst="rect">
            <a:avLst/>
          </a:prstGeom>
          <a:noFill/>
          <a:ln>
            <a:noFill/>
          </a:ln>
          <a:effectLst>
            <a:outerShdw blurRad="57150" rotWithShape="0" algn="bl" dir="5400000" dist="19050">
              <a:srgbClr val="000000">
                <a:alpha val="50000"/>
              </a:srgbClr>
            </a:outerShdw>
          </a:effectLst>
        </p:spPr>
      </p:pic>
      <p:pic>
        <p:nvPicPr>
          <p:cNvPr id="167" name="Google Shape;167;p22"/>
          <p:cNvPicPr preferRelativeResize="0"/>
          <p:nvPr/>
        </p:nvPicPr>
        <p:blipFill rotWithShape="1">
          <a:blip r:embed="rId12">
            <a:alphaModFix/>
          </a:blip>
          <a:srcRect b="0" l="29542" r="0" t="0"/>
          <a:stretch/>
        </p:blipFill>
        <p:spPr>
          <a:xfrm>
            <a:off x="2743237" y="2496043"/>
            <a:ext cx="1469061" cy="423250"/>
          </a:xfrm>
          <a:prstGeom prst="rect">
            <a:avLst/>
          </a:prstGeom>
          <a:noFill/>
          <a:ln>
            <a:noFill/>
          </a:ln>
        </p:spPr>
      </p:pic>
      <p:sp>
        <p:nvSpPr>
          <p:cNvPr id="168" name="Google Shape;168;p22"/>
          <p:cNvSpPr/>
          <p:nvPr/>
        </p:nvSpPr>
        <p:spPr>
          <a:xfrm>
            <a:off x="6996362" y="1143966"/>
            <a:ext cx="1877700" cy="3450600"/>
          </a:xfrm>
          <a:prstGeom prst="round1Rect">
            <a:avLst>
              <a:gd fmla="val 16667" name="adj"/>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22"/>
          <p:cNvSpPr/>
          <p:nvPr/>
        </p:nvSpPr>
        <p:spPr>
          <a:xfrm>
            <a:off x="6994500" y="1143717"/>
            <a:ext cx="1877700" cy="3450600"/>
          </a:xfrm>
          <a:prstGeom prst="rect">
            <a:avLst/>
          </a:prstGeom>
          <a:gradFill>
            <a:gsLst>
              <a:gs pos="0">
                <a:srgbClr val="FFFFFF"/>
              </a:gs>
              <a:gs pos="100000">
                <a:srgbClr val="737373">
                  <a:alpha val="12549"/>
                </a:srgbClr>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0" name="Google Shape;170;p22"/>
          <p:cNvPicPr preferRelativeResize="0"/>
          <p:nvPr/>
        </p:nvPicPr>
        <p:blipFill>
          <a:blip r:embed="rId3">
            <a:alphaModFix/>
          </a:blip>
          <a:stretch>
            <a:fillRect/>
          </a:stretch>
        </p:blipFill>
        <p:spPr>
          <a:xfrm>
            <a:off x="6893908" y="2436107"/>
            <a:ext cx="2091502" cy="481275"/>
          </a:xfrm>
          <a:prstGeom prst="rect">
            <a:avLst/>
          </a:prstGeom>
          <a:noFill/>
          <a:ln>
            <a:noFill/>
          </a:ln>
        </p:spPr>
      </p:pic>
      <p:pic>
        <p:nvPicPr>
          <p:cNvPr id="171" name="Google Shape;171;p22">
            <a:hlinkClick r:id="rId13"/>
          </p:cNvPr>
          <p:cNvPicPr preferRelativeResize="0"/>
          <p:nvPr/>
        </p:nvPicPr>
        <p:blipFill>
          <a:blip r:embed="rId14">
            <a:alphaModFix/>
          </a:blip>
          <a:stretch>
            <a:fillRect/>
          </a:stretch>
        </p:blipFill>
        <p:spPr>
          <a:xfrm>
            <a:off x="7225654" y="1358726"/>
            <a:ext cx="1440000" cy="1080000"/>
          </a:xfrm>
          <a:prstGeom prst="rect">
            <a:avLst/>
          </a:prstGeom>
          <a:noFill/>
          <a:ln>
            <a:noFill/>
          </a:ln>
          <a:effectLst>
            <a:outerShdw blurRad="57150" rotWithShape="0" algn="bl" dir="5400000" dist="19050">
              <a:srgbClr val="000000">
                <a:alpha val="50000"/>
              </a:srgbClr>
            </a:outerShdw>
          </a:effectLst>
        </p:spPr>
      </p:pic>
      <p:sp>
        <p:nvSpPr>
          <p:cNvPr id="172" name="Google Shape;172;p22"/>
          <p:cNvSpPr txBox="1"/>
          <p:nvPr/>
        </p:nvSpPr>
        <p:spPr>
          <a:xfrm>
            <a:off x="6999371" y="2950073"/>
            <a:ext cx="1877700" cy="246300"/>
          </a:xfrm>
          <a:prstGeom prst="rect">
            <a:avLst/>
          </a:prstGeom>
          <a:noFill/>
          <a:ln>
            <a:noFill/>
          </a:ln>
        </p:spPr>
        <p:txBody>
          <a:bodyPr anchorCtr="0" anchor="ctr" bIns="0" lIns="0" spcFirstLastPara="1" rIns="0" wrap="square" tIns="0">
            <a:spAutoFit/>
          </a:bodyPr>
          <a:lstStyle/>
          <a:p>
            <a:pPr indent="0" lvl="0" marL="0" rtl="0" algn="ctr">
              <a:spcBef>
                <a:spcPts val="0"/>
              </a:spcBef>
              <a:spcAft>
                <a:spcPts val="0"/>
              </a:spcAft>
              <a:buNone/>
            </a:pPr>
            <a:r>
              <a:rPr lang="en-GB" sz="1600">
                <a:solidFill>
                  <a:srgbClr val="58595B"/>
                </a:solidFill>
                <a:latin typeface="Montserrat SemiBold"/>
                <a:ea typeface="Montserrat SemiBold"/>
                <a:cs typeface="Montserrat SemiBold"/>
                <a:sym typeface="Montserrat SemiBold"/>
              </a:rPr>
              <a:t>Power Manager</a:t>
            </a:r>
            <a:endParaRPr sz="1600">
              <a:solidFill>
                <a:srgbClr val="58595B"/>
              </a:solidFill>
              <a:latin typeface="Montserrat SemiBold"/>
              <a:ea typeface="Montserrat SemiBold"/>
              <a:cs typeface="Montserrat SemiBold"/>
              <a:sym typeface="Montserrat SemiBold"/>
            </a:endParaRPr>
          </a:p>
        </p:txBody>
      </p:sp>
      <p:sp>
        <p:nvSpPr>
          <p:cNvPr id="173" name="Google Shape;173;p22"/>
          <p:cNvSpPr txBox="1"/>
          <p:nvPr/>
        </p:nvSpPr>
        <p:spPr>
          <a:xfrm>
            <a:off x="7002363" y="3191042"/>
            <a:ext cx="1877700" cy="1403400"/>
          </a:xfrm>
          <a:prstGeom prst="rect">
            <a:avLst/>
          </a:prstGeom>
          <a:noFill/>
          <a:ln>
            <a:noFill/>
          </a:ln>
        </p:spPr>
        <p:txBody>
          <a:bodyPr anchorCtr="0" anchor="ctr" bIns="72000" lIns="72000" spcFirstLastPara="1" rIns="72000" wrap="square" tIns="72000">
            <a:normAutofit/>
          </a:bodyPr>
          <a:lstStyle/>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Control PC Power</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Logon/Boot Reports</a:t>
            </a:r>
            <a:endParaRPr sz="1300">
              <a:solidFill>
                <a:srgbClr val="58595B"/>
              </a:solidFill>
              <a:latin typeface="Montserrat Medium"/>
              <a:ea typeface="Montserrat Medium"/>
              <a:cs typeface="Montserrat Medium"/>
              <a:sym typeface="Montserrat Medium"/>
            </a:endParaRPr>
          </a:p>
          <a:p>
            <a:pPr indent="0" lvl="0" marL="0" rtl="0" algn="ctr">
              <a:lnSpc>
                <a:spcPct val="150000"/>
              </a:lnSpc>
              <a:spcBef>
                <a:spcPts val="0"/>
              </a:spcBef>
              <a:spcAft>
                <a:spcPts val="0"/>
              </a:spcAft>
              <a:buNone/>
            </a:pPr>
            <a:r>
              <a:rPr lang="en-GB" sz="1300">
                <a:solidFill>
                  <a:srgbClr val="58595B"/>
                </a:solidFill>
                <a:latin typeface="Montserrat Medium"/>
                <a:ea typeface="Montserrat Medium"/>
                <a:cs typeface="Montserrat Medium"/>
                <a:sym typeface="Montserrat Medium"/>
              </a:rPr>
              <a:t>Power Policies</a:t>
            </a:r>
            <a:endParaRPr sz="1300">
              <a:solidFill>
                <a:srgbClr val="58595B"/>
              </a:solidFill>
              <a:latin typeface="Montserrat Medium"/>
              <a:ea typeface="Montserrat Medium"/>
              <a:cs typeface="Montserrat Medium"/>
              <a:sym typeface="Montserrat Medium"/>
            </a:endParaRPr>
          </a:p>
        </p:txBody>
      </p:sp>
      <p:pic>
        <p:nvPicPr>
          <p:cNvPr id="174" name="Google Shape;174;p22"/>
          <p:cNvPicPr preferRelativeResize="0"/>
          <p:nvPr/>
        </p:nvPicPr>
        <p:blipFill rotWithShape="1">
          <a:blip r:embed="rId15">
            <a:alphaModFix/>
          </a:blip>
          <a:srcRect b="0" l="25222" r="0" t="0"/>
          <a:stretch/>
        </p:blipFill>
        <p:spPr>
          <a:xfrm>
            <a:off x="7112625" y="2537338"/>
            <a:ext cx="1657202" cy="389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78" name="Shape 178"/>
        <p:cNvGrpSpPr/>
        <p:nvPr/>
      </p:nvGrpSpPr>
      <p:grpSpPr>
        <a:xfrm>
          <a:off x="0" y="0"/>
          <a:ext cx="0" cy="0"/>
          <a:chOff x="0" y="0"/>
          <a:chExt cx="0" cy="0"/>
        </a:xfrm>
      </p:grpSpPr>
      <p:sp>
        <p:nvSpPr>
          <p:cNvPr id="179" name="Google Shape;179;p23"/>
          <p:cNvSpPr txBox="1"/>
          <p:nvPr>
            <p:ph idx="4294967295" type="ctrTitle"/>
          </p:nvPr>
        </p:nvSpPr>
        <p:spPr>
          <a:xfrm>
            <a:off x="179077" y="2048400"/>
            <a:ext cx="2004000" cy="769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is CurrentWare?</a:t>
            </a:r>
            <a:endParaRPr b="1" sz="1900">
              <a:solidFill>
                <a:srgbClr val="FFFFFF"/>
              </a:solidFill>
              <a:latin typeface="Montserrat"/>
              <a:ea typeface="Montserrat"/>
              <a:cs typeface="Montserrat"/>
              <a:sym typeface="Montserrat"/>
            </a:endParaRPr>
          </a:p>
        </p:txBody>
      </p:sp>
      <p:pic>
        <p:nvPicPr>
          <p:cNvPr id="180" name="Google Shape;180;p23"/>
          <p:cNvPicPr preferRelativeResize="0"/>
          <p:nvPr/>
        </p:nvPicPr>
        <p:blipFill>
          <a:blip r:embed="rId3">
            <a:alphaModFix/>
          </a:blip>
          <a:stretch>
            <a:fillRect/>
          </a:stretch>
        </p:blipFill>
        <p:spPr>
          <a:xfrm>
            <a:off x="190459" y="4581888"/>
            <a:ext cx="2039701" cy="421821"/>
          </a:xfrm>
          <a:prstGeom prst="rect">
            <a:avLst/>
          </a:prstGeom>
          <a:noFill/>
          <a:ln>
            <a:noFill/>
          </a:ln>
        </p:spPr>
      </p:pic>
      <p:sp>
        <p:nvSpPr>
          <p:cNvPr id="181" name="Google Shape;181;p23"/>
          <p:cNvSpPr txBox="1"/>
          <p:nvPr/>
        </p:nvSpPr>
        <p:spPr>
          <a:xfrm>
            <a:off x="2706325" y="1030500"/>
            <a:ext cx="6219300" cy="2805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lang="en-GB" sz="1500"/>
              <a:t>CurrentWare is a suite of security and user activity monitoring software tools that we will be using to monitor computer activity</a:t>
            </a:r>
            <a:br>
              <a:rPr lang="en-GB" sz="1500"/>
            </a:br>
            <a:endParaRPr sz="1500"/>
          </a:p>
          <a:p>
            <a:pPr indent="-323850" lvl="0" marL="457200" rtl="0" algn="l">
              <a:lnSpc>
                <a:spcPct val="115000"/>
              </a:lnSpc>
              <a:spcBef>
                <a:spcPts val="0"/>
              </a:spcBef>
              <a:spcAft>
                <a:spcPts val="0"/>
              </a:spcAft>
              <a:buSzPts val="1500"/>
              <a:buChar char="●"/>
            </a:pPr>
            <a:r>
              <a:rPr lang="en-GB" sz="1500"/>
              <a:t>We will use this data to improve our understanding of how our workforce operates, enforce acceptable use policies, and protect computers against misuse.</a:t>
            </a:r>
            <a:br>
              <a:rPr lang="en-GB" sz="1500"/>
            </a:br>
            <a:endParaRPr sz="1500"/>
          </a:p>
          <a:p>
            <a:pPr indent="-323850" lvl="0" marL="457200" rtl="0" algn="l">
              <a:lnSpc>
                <a:spcPct val="115000"/>
              </a:lnSpc>
              <a:spcBef>
                <a:spcPts val="0"/>
              </a:spcBef>
              <a:spcAft>
                <a:spcPts val="0"/>
              </a:spcAft>
              <a:buSzPts val="1500"/>
              <a:buChar char="●"/>
            </a:pPr>
            <a:r>
              <a:rPr lang="en-GB" sz="1500"/>
              <a:t>With these insights we will be able to more effectively identify ways that we can refine work processes, remove productivity barriers, and improve security.</a:t>
            </a:r>
            <a:endParaRPr sz="1500">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85" name="Shape 185"/>
        <p:cNvGrpSpPr/>
        <p:nvPr/>
      </p:nvGrpSpPr>
      <p:grpSpPr>
        <a:xfrm>
          <a:off x="0" y="0"/>
          <a:ext cx="0" cy="0"/>
          <a:chOff x="0" y="0"/>
          <a:chExt cx="0" cy="0"/>
        </a:xfrm>
      </p:grpSpPr>
      <p:sp>
        <p:nvSpPr>
          <p:cNvPr id="186" name="Google Shape;186;p24"/>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a:t>
            </a:r>
            <a:r>
              <a:rPr lang="en-GB" sz="1900">
                <a:solidFill>
                  <a:srgbClr val="FFFFFF"/>
                </a:solidFill>
              </a:rPr>
              <a:t>CurrentWare be used?</a:t>
            </a:r>
            <a:endParaRPr b="1" sz="1900">
              <a:solidFill>
                <a:srgbClr val="FFFFFF"/>
              </a:solidFill>
              <a:latin typeface="Montserrat"/>
              <a:ea typeface="Montserrat"/>
              <a:cs typeface="Montserrat"/>
              <a:sym typeface="Montserrat"/>
            </a:endParaRPr>
          </a:p>
        </p:txBody>
      </p:sp>
      <p:sp>
        <p:nvSpPr>
          <p:cNvPr id="187" name="Google Shape;187;p24"/>
          <p:cNvSpPr txBox="1"/>
          <p:nvPr/>
        </p:nvSpPr>
        <p:spPr>
          <a:xfrm>
            <a:off x="2706325" y="645750"/>
            <a:ext cx="6219300" cy="38673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b="1" lang="en-GB" sz="1500"/>
              <a:t>Network Performance: </a:t>
            </a:r>
            <a:r>
              <a:rPr lang="en-GB" sz="1500"/>
              <a:t>Bandwidth usage will be monitored to ensure that bandwidth hogs without a legitimate business use (e.g. Netflix, Twitch, Prime Video) are not harming network performance.</a:t>
            </a:r>
            <a:br>
              <a:rPr lang="en-GB" sz="1500"/>
            </a:br>
            <a:endParaRPr sz="1500"/>
          </a:p>
          <a:p>
            <a:pPr indent="-323850" lvl="0" marL="457200" rtl="0" algn="l">
              <a:lnSpc>
                <a:spcPct val="115000"/>
              </a:lnSpc>
              <a:spcBef>
                <a:spcPts val="0"/>
              </a:spcBef>
              <a:spcAft>
                <a:spcPts val="0"/>
              </a:spcAft>
              <a:buSzPts val="1500"/>
              <a:buChar char="●"/>
            </a:pPr>
            <a:r>
              <a:rPr b="1" lang="en-GB" sz="1500"/>
              <a:t>Employee Safety &amp; Liability: </a:t>
            </a:r>
            <a:r>
              <a:rPr lang="en-GB" sz="1500"/>
              <a:t>Known NSFW websites will be blocked. How the rest of the internet is being used will be monitored to ensure that accessible websites are safe and appropriate for the workplace.</a:t>
            </a:r>
            <a:br>
              <a:rPr lang="en-GB" sz="1500"/>
            </a:br>
            <a:endParaRPr sz="1500"/>
          </a:p>
          <a:p>
            <a:pPr indent="-323850" lvl="0" marL="457200" rtl="0" algn="l">
              <a:lnSpc>
                <a:spcPct val="115000"/>
              </a:lnSpc>
              <a:spcBef>
                <a:spcPts val="0"/>
              </a:spcBef>
              <a:spcAft>
                <a:spcPts val="0"/>
              </a:spcAft>
              <a:buSzPts val="1500"/>
              <a:buChar char="●"/>
            </a:pPr>
            <a:r>
              <a:rPr b="1" lang="en-GB" sz="1500"/>
              <a:t>Cybersecurity: </a:t>
            </a:r>
            <a:r>
              <a:rPr lang="en-GB" sz="1500"/>
              <a:t>Application and internet use will be monitored for high-risk activities and unauthorized software (“Shadow IT”). Portable storage device activity will be monitored to track the flow of sensitive information and protect data against theft.</a:t>
            </a: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91" name="Shape 191"/>
        <p:cNvGrpSpPr/>
        <p:nvPr/>
      </p:nvGrpSpPr>
      <p:grpSpPr>
        <a:xfrm>
          <a:off x="0" y="0"/>
          <a:ext cx="0" cy="0"/>
          <a:chOff x="0" y="0"/>
          <a:chExt cx="0" cy="0"/>
        </a:xfrm>
      </p:grpSpPr>
      <p:sp>
        <p:nvSpPr>
          <p:cNvPr id="192" name="Google Shape;192;p25"/>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193" name="Google Shape;193;p25"/>
          <p:cNvSpPr txBox="1"/>
          <p:nvPr/>
        </p:nvSpPr>
        <p:spPr>
          <a:xfrm>
            <a:off x="2706325" y="513000"/>
            <a:ext cx="6219300" cy="41328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0"/>
              </a:spcBef>
              <a:spcAft>
                <a:spcPts val="0"/>
              </a:spcAft>
              <a:buSzPts val="1500"/>
              <a:buChar char="●"/>
            </a:pPr>
            <a:r>
              <a:rPr b="1" lang="en-GB" sz="1500"/>
              <a:t>Productivity: </a:t>
            </a:r>
            <a:r>
              <a:rPr lang="en-GB" sz="1500"/>
              <a:t>We trust you to manage their time effectively. We also recognize that occasional limited web surfing is beneficial to productivity. We will only address web browsing habits if they are accompanied by performance issues (or if browsing is in violation of company policies).</a:t>
            </a:r>
            <a:br>
              <a:rPr lang="en-GB" sz="1500"/>
            </a:br>
            <a:endParaRPr sz="1500"/>
          </a:p>
          <a:p>
            <a:pPr indent="-323850" lvl="0" marL="457200" rtl="0" algn="l">
              <a:lnSpc>
                <a:spcPct val="115000"/>
              </a:lnSpc>
              <a:spcBef>
                <a:spcPts val="0"/>
              </a:spcBef>
              <a:spcAft>
                <a:spcPts val="0"/>
              </a:spcAft>
              <a:buSzPts val="1500"/>
              <a:buChar char="●"/>
            </a:pPr>
            <a:r>
              <a:rPr b="1" lang="en-GB" sz="1500"/>
              <a:t>Software Licensing: </a:t>
            </a:r>
            <a:r>
              <a:rPr lang="en-GB" sz="1500"/>
              <a:t>We will monitor the frequency of SaaS and application usage to help anticipate licensing requirements, such as deprovisioning lesser used software and consolidating redundant solutions.</a:t>
            </a:r>
            <a:br>
              <a:rPr lang="en-GB" sz="1500"/>
            </a:br>
            <a:endParaRPr sz="1500"/>
          </a:p>
          <a:p>
            <a:pPr indent="-323850" lvl="0" marL="457200" rtl="0" algn="l">
              <a:lnSpc>
                <a:spcPct val="115000"/>
              </a:lnSpc>
              <a:spcBef>
                <a:spcPts val="0"/>
              </a:spcBef>
              <a:spcAft>
                <a:spcPts val="0"/>
              </a:spcAft>
              <a:buSzPts val="1500"/>
              <a:buChar char="●"/>
            </a:pPr>
            <a:r>
              <a:rPr b="1" lang="en-GB" sz="1500"/>
              <a:t>Remote Work: </a:t>
            </a:r>
            <a:r>
              <a:rPr lang="en-GB" sz="1500"/>
              <a:t>Computer activity reports improve visibility when employees are working remotely. Employees can rest assured that their efforts are being noticed, building confidence in flexible work arrangements.</a:t>
            </a:r>
            <a:endParaRPr b="1" sz="1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197" name="Shape 197"/>
        <p:cNvGrpSpPr/>
        <p:nvPr/>
      </p:nvGrpSpPr>
      <p:grpSpPr>
        <a:xfrm>
          <a:off x="0" y="0"/>
          <a:ext cx="0" cy="0"/>
          <a:chOff x="0" y="0"/>
          <a:chExt cx="0" cy="0"/>
        </a:xfrm>
      </p:grpSpPr>
      <p:sp>
        <p:nvSpPr>
          <p:cNvPr id="198" name="Google Shape;198;p26"/>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199" name="Google Shape;199;p26"/>
          <p:cNvSpPr txBox="1"/>
          <p:nvPr/>
        </p:nvSpPr>
        <p:spPr>
          <a:xfrm>
            <a:off x="2706325" y="903600"/>
            <a:ext cx="6219300" cy="333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t>What We Can Learn With CurrentWare’s Workforce Analytics Data</a:t>
            </a:r>
            <a:br>
              <a:rPr b="1" lang="en-GB" sz="1500"/>
            </a:br>
            <a:endParaRPr b="1" sz="1500"/>
          </a:p>
          <a:p>
            <a:pPr indent="-323850" lvl="0" marL="457200" rtl="0" algn="l">
              <a:lnSpc>
                <a:spcPct val="115000"/>
              </a:lnSpc>
              <a:spcBef>
                <a:spcPts val="0"/>
              </a:spcBef>
              <a:spcAft>
                <a:spcPts val="0"/>
              </a:spcAft>
              <a:buSzPts val="1500"/>
              <a:buChar char="●"/>
            </a:pPr>
            <a:r>
              <a:rPr lang="en-GB" sz="1500"/>
              <a:t>Do we have departments with consistently high utilization rates? Are they overworked? Is there an opportunity to grow the company in this area?</a:t>
            </a:r>
            <a:br>
              <a:rPr lang="en-GB" sz="1500"/>
            </a:br>
            <a:endParaRPr sz="1500"/>
          </a:p>
          <a:p>
            <a:pPr indent="-323850" lvl="0" marL="457200" rtl="0" algn="l">
              <a:lnSpc>
                <a:spcPct val="115000"/>
              </a:lnSpc>
              <a:spcBef>
                <a:spcPts val="0"/>
              </a:spcBef>
              <a:spcAft>
                <a:spcPts val="0"/>
              </a:spcAft>
              <a:buSzPts val="1500"/>
              <a:buChar char="●"/>
            </a:pPr>
            <a:r>
              <a:rPr lang="en-GB" sz="1500"/>
              <a:t>Are employees making use of the new software/solutions we recently implemented? If not, do employees need more training?</a:t>
            </a:r>
            <a:br>
              <a:rPr lang="en-GB" sz="1500"/>
            </a:br>
            <a:endParaRPr sz="1500"/>
          </a:p>
          <a:p>
            <a:pPr indent="-323850" lvl="0" marL="457200" rtl="0" algn="l">
              <a:lnSpc>
                <a:spcPct val="115000"/>
              </a:lnSpc>
              <a:spcBef>
                <a:spcPts val="0"/>
              </a:spcBef>
              <a:spcAft>
                <a:spcPts val="0"/>
              </a:spcAft>
              <a:buSzPts val="1500"/>
              <a:buChar char="●"/>
            </a:pPr>
            <a:r>
              <a:rPr lang="en-GB" sz="1500"/>
              <a:t>Are time zone differences reducing the potential for collaboration due to a lack of overlap?</a:t>
            </a:r>
            <a:endParaRPr sz="1500"/>
          </a:p>
          <a:p>
            <a:pPr indent="0" lvl="0" marL="0" rtl="0" algn="l">
              <a:lnSpc>
                <a:spcPct val="115000"/>
              </a:lnSpc>
              <a:spcBef>
                <a:spcPts val="0"/>
              </a:spcBef>
              <a:spcAft>
                <a:spcPts val="0"/>
              </a:spcAft>
              <a:buNone/>
            </a:pPr>
            <a:r>
              <a:t/>
            </a:r>
            <a:endParaRPr b="1" sz="1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03" name="Shape 203"/>
        <p:cNvGrpSpPr/>
        <p:nvPr/>
      </p:nvGrpSpPr>
      <p:grpSpPr>
        <a:xfrm>
          <a:off x="0" y="0"/>
          <a:ext cx="0" cy="0"/>
          <a:chOff x="0" y="0"/>
          <a:chExt cx="0" cy="0"/>
        </a:xfrm>
      </p:grpSpPr>
      <p:sp>
        <p:nvSpPr>
          <p:cNvPr id="204" name="Google Shape;204;p27"/>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How will CurrentWare be used?</a:t>
            </a:r>
            <a:endParaRPr b="1" sz="1900">
              <a:solidFill>
                <a:srgbClr val="FFFFFF"/>
              </a:solidFill>
              <a:latin typeface="Montserrat"/>
              <a:ea typeface="Montserrat"/>
              <a:cs typeface="Montserrat"/>
              <a:sym typeface="Montserrat"/>
            </a:endParaRPr>
          </a:p>
        </p:txBody>
      </p:sp>
      <p:sp>
        <p:nvSpPr>
          <p:cNvPr id="205" name="Google Shape;205;p27"/>
          <p:cNvSpPr txBox="1"/>
          <p:nvPr/>
        </p:nvSpPr>
        <p:spPr>
          <a:xfrm>
            <a:off x="2706325" y="513000"/>
            <a:ext cx="6219300" cy="307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500"/>
              <a:t>What We Can Learn With CurrentWare’s Workforce Analytics Data</a:t>
            </a:r>
            <a:br>
              <a:rPr b="1" lang="en-GB" sz="1500"/>
            </a:br>
            <a:endParaRPr b="1" sz="1500"/>
          </a:p>
          <a:p>
            <a:pPr indent="-323850" lvl="0" marL="457200" rtl="0" algn="l">
              <a:lnSpc>
                <a:spcPct val="115000"/>
              </a:lnSpc>
              <a:spcBef>
                <a:spcPts val="0"/>
              </a:spcBef>
              <a:spcAft>
                <a:spcPts val="0"/>
              </a:spcAft>
              <a:buSzPts val="1500"/>
              <a:buChar char="●"/>
            </a:pPr>
            <a:r>
              <a:rPr lang="en-GB" sz="1500"/>
              <a:t>Are employees getting the best use of company-provided laptops or are they going unused?</a:t>
            </a:r>
            <a:br>
              <a:rPr lang="en-GB" sz="1500"/>
            </a:br>
            <a:endParaRPr sz="1500"/>
          </a:p>
          <a:p>
            <a:pPr indent="-323850" lvl="0" marL="457200" rtl="0" algn="l">
              <a:lnSpc>
                <a:spcPct val="115000"/>
              </a:lnSpc>
              <a:spcBef>
                <a:spcPts val="0"/>
              </a:spcBef>
              <a:spcAft>
                <a:spcPts val="0"/>
              </a:spcAft>
              <a:buSzPts val="1500"/>
              <a:buChar char="●"/>
            </a:pPr>
            <a:r>
              <a:rPr lang="en-GB" sz="1500"/>
              <a:t>How do our employees prefer to work – in bursts throughout the week or do they tend to follow a standard schedule?</a:t>
            </a:r>
            <a:br>
              <a:rPr lang="en-GB" sz="1500"/>
            </a:br>
            <a:endParaRPr sz="1500"/>
          </a:p>
          <a:p>
            <a:pPr indent="-323850" lvl="0" marL="457200" rtl="0" algn="l">
              <a:lnSpc>
                <a:spcPct val="115000"/>
              </a:lnSpc>
              <a:spcBef>
                <a:spcPts val="0"/>
              </a:spcBef>
              <a:spcAft>
                <a:spcPts val="0"/>
              </a:spcAft>
              <a:buSzPts val="1500"/>
              <a:buChar char="●"/>
            </a:pPr>
            <a:r>
              <a:rPr lang="en-GB" sz="1500"/>
              <a:t>How many meetings are held each week and how much time is spent in meetings?</a:t>
            </a:r>
            <a:endParaRPr sz="1500"/>
          </a:p>
          <a:p>
            <a:pPr indent="0" lvl="0" marL="0" rtl="0" algn="l">
              <a:lnSpc>
                <a:spcPct val="115000"/>
              </a:lnSpc>
              <a:spcBef>
                <a:spcPts val="0"/>
              </a:spcBef>
              <a:spcAft>
                <a:spcPts val="0"/>
              </a:spcAft>
              <a:buNone/>
            </a:pPr>
            <a:r>
              <a:t/>
            </a:r>
            <a:endParaRPr b="1" sz="15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53945"/>
        </a:solidFill>
      </p:bgPr>
    </p:bg>
    <p:spTree>
      <p:nvGrpSpPr>
        <p:cNvPr id="209" name="Shape 209"/>
        <p:cNvGrpSpPr/>
        <p:nvPr/>
      </p:nvGrpSpPr>
      <p:grpSpPr>
        <a:xfrm>
          <a:off x="0" y="0"/>
          <a:ext cx="0" cy="0"/>
          <a:chOff x="0" y="0"/>
          <a:chExt cx="0" cy="0"/>
        </a:xfrm>
      </p:grpSpPr>
      <p:sp>
        <p:nvSpPr>
          <p:cNvPr id="210" name="Google Shape;210;p28"/>
          <p:cNvSpPr txBox="1"/>
          <p:nvPr>
            <p:ph idx="4294967295" type="ctrTitle"/>
          </p:nvPr>
        </p:nvSpPr>
        <p:spPr>
          <a:xfrm>
            <a:off x="179077" y="2048400"/>
            <a:ext cx="2004000" cy="10620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GB" sz="1900">
                <a:solidFill>
                  <a:srgbClr val="FFFFFF"/>
                </a:solidFill>
              </a:rPr>
              <a:t>What does this mean for employees?</a:t>
            </a:r>
            <a:endParaRPr b="1" sz="1900">
              <a:solidFill>
                <a:srgbClr val="FFFFFF"/>
              </a:solidFill>
              <a:latin typeface="Montserrat"/>
              <a:ea typeface="Montserrat"/>
              <a:cs typeface="Montserrat"/>
              <a:sym typeface="Montserrat"/>
            </a:endParaRPr>
          </a:p>
        </p:txBody>
      </p:sp>
      <p:sp>
        <p:nvSpPr>
          <p:cNvPr id="211" name="Google Shape;211;p28"/>
          <p:cNvSpPr txBox="1"/>
          <p:nvPr/>
        </p:nvSpPr>
        <p:spPr>
          <a:xfrm>
            <a:off x="2706325" y="1010700"/>
            <a:ext cx="6219300" cy="3122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600"/>
              </a:spcBef>
              <a:spcAft>
                <a:spcPts val="0"/>
              </a:spcAft>
              <a:buNone/>
            </a:pPr>
            <a:r>
              <a:rPr lang="en-GB" sz="1500">
                <a:solidFill>
                  <a:srgbClr val="434343"/>
                </a:solidFill>
              </a:rPr>
              <a:t>Employee Trust &amp; Morale</a:t>
            </a:r>
            <a:endParaRPr sz="1500">
              <a:solidFill>
                <a:srgbClr val="434343"/>
              </a:solidFill>
            </a:endParaRPr>
          </a:p>
          <a:p>
            <a:pPr indent="0" lvl="0" marL="0" rtl="0" algn="l">
              <a:lnSpc>
                <a:spcPct val="115000"/>
              </a:lnSpc>
              <a:spcBef>
                <a:spcPts val="400"/>
              </a:spcBef>
              <a:spcAft>
                <a:spcPts val="0"/>
              </a:spcAft>
              <a:buNone/>
            </a:pPr>
            <a:r>
              <a:rPr b="1" lang="en-GB" sz="1500"/>
              <a:t>We recognize that computer activity data is not a standalone productivity metric. </a:t>
            </a:r>
            <a:r>
              <a:rPr lang="en-GB" sz="1500"/>
              <a:t>We also trust our employees to perform at their best and manage their time effectively. </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lang="en-GB" sz="1500"/>
              <a:t>The monitoring software will </a:t>
            </a:r>
            <a:r>
              <a:rPr b="1" lang="en-GB" sz="1500"/>
              <a:t>not </a:t>
            </a:r>
            <a:r>
              <a:rPr lang="en-GB" sz="1500"/>
              <a:t>be used to micromanage employees, spy on their every move, or intentionally collect personal information for nefarious purposes. </a:t>
            </a:r>
            <a:endParaRPr sz="1500"/>
          </a:p>
          <a:p>
            <a:pPr indent="0" lvl="0" marL="0" rtl="0" algn="l">
              <a:lnSpc>
                <a:spcPct val="115000"/>
              </a:lnSpc>
              <a:spcBef>
                <a:spcPts val="0"/>
              </a:spcBef>
              <a:spcAft>
                <a:spcPts val="0"/>
              </a:spcAft>
              <a:buNone/>
            </a:pPr>
            <a:r>
              <a:t/>
            </a:r>
            <a:endParaRPr sz="1500"/>
          </a:p>
          <a:p>
            <a:pPr indent="0" lvl="0" marL="0" rtl="0" algn="l">
              <a:lnSpc>
                <a:spcPct val="115000"/>
              </a:lnSpc>
              <a:spcBef>
                <a:spcPts val="0"/>
              </a:spcBef>
              <a:spcAft>
                <a:spcPts val="0"/>
              </a:spcAft>
              <a:buNone/>
            </a:pPr>
            <a:r>
              <a:rPr b="1" lang="en-GB" sz="1500"/>
              <a:t>If you have any questions or concerns about how your computer activity data will be used, please do not hesitate to reach out.</a:t>
            </a:r>
            <a:endParaRPr b="1" sz="1500"/>
          </a:p>
        </p:txBody>
      </p:sp>
    </p:spTree>
  </p:cSld>
  <p:clrMapOvr>
    <a:masterClrMapping/>
  </p:clrMapOvr>
</p:sld>
</file>

<file path=ppt/theme/theme1.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